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 id="2147483774" r:id="rId2"/>
  </p:sldMasterIdLst>
  <p:notesMasterIdLst>
    <p:notesMasterId r:id="rId27"/>
  </p:notesMasterIdLst>
  <p:handoutMasterIdLst>
    <p:handoutMasterId r:id="rId28"/>
  </p:handoutMasterIdLst>
  <p:sldIdLst>
    <p:sldId id="459" r:id="rId3"/>
    <p:sldId id="558" r:id="rId4"/>
    <p:sldId id="556" r:id="rId5"/>
    <p:sldId id="571" r:id="rId6"/>
    <p:sldId id="570" r:id="rId7"/>
    <p:sldId id="618" r:id="rId8"/>
    <p:sldId id="623" r:id="rId9"/>
    <p:sldId id="624" r:id="rId10"/>
    <p:sldId id="625" r:id="rId11"/>
    <p:sldId id="626" r:id="rId12"/>
    <p:sldId id="619" r:id="rId13"/>
    <p:sldId id="600" r:id="rId14"/>
    <p:sldId id="601" r:id="rId15"/>
    <p:sldId id="602" r:id="rId16"/>
    <p:sldId id="603" r:id="rId17"/>
    <p:sldId id="620" r:id="rId18"/>
    <p:sldId id="627" r:id="rId19"/>
    <p:sldId id="628" r:id="rId20"/>
    <p:sldId id="629" r:id="rId21"/>
    <p:sldId id="621" r:id="rId22"/>
    <p:sldId id="593" r:id="rId23"/>
    <p:sldId id="622" r:id="rId24"/>
    <p:sldId id="566" r:id="rId25"/>
    <p:sldId id="352" r:id="rId26"/>
  </p:sldIdLst>
  <p:sldSz cx="9144000" cy="5143500" type="screen16x9"/>
  <p:notesSz cx="6858000" cy="9144000"/>
  <p:defaultText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2" userDrawn="1">
          <p15:clr>
            <a:srgbClr val="A4A3A4"/>
          </p15:clr>
        </p15:guide>
        <p15:guide id="2" pos="3840">
          <p15:clr>
            <a:srgbClr val="A4A3A4"/>
          </p15:clr>
        </p15:guide>
        <p15:guide id="3" orient="horz" pos="156" userDrawn="1">
          <p15:clr>
            <a:srgbClr val="A4A3A4"/>
          </p15:clr>
        </p15:guide>
        <p15:guide id="4" orient="horz" pos="560">
          <p15:clr>
            <a:srgbClr val="A4A3A4"/>
          </p15:clr>
        </p15:guide>
        <p15:guide id="5" orient="horz" pos="948" userDrawn="1">
          <p15:clr>
            <a:srgbClr val="A4A3A4"/>
          </p15:clr>
        </p15:guide>
        <p15:guide id="6" orient="horz" pos="1452" userDrawn="1">
          <p15:clr>
            <a:srgbClr val="A4A3A4"/>
          </p15:clr>
        </p15:guide>
        <p15:guide id="7" orient="horz" pos="1812" userDrawn="1">
          <p15:clr>
            <a:srgbClr val="A4A3A4"/>
          </p15:clr>
        </p15:guide>
        <p15:guide id="8" orient="horz" pos="2252">
          <p15:clr>
            <a:srgbClr val="A4A3A4"/>
          </p15:clr>
        </p15:guide>
        <p15:guide id="9" orient="horz" pos="2700" userDrawn="1">
          <p15:clr>
            <a:srgbClr val="A4A3A4"/>
          </p15:clr>
        </p15:guide>
        <p15:guide id="10" orient="horz" pos="3108" userDrawn="1">
          <p15:clr>
            <a:srgbClr val="A4A3A4"/>
          </p15:clr>
        </p15:guide>
        <p15:guide id="11" pos="120" userDrawn="1">
          <p15:clr>
            <a:srgbClr val="A4A3A4"/>
          </p15:clr>
        </p15:guide>
        <p15:guide id="12" pos="552" userDrawn="1">
          <p15:clr>
            <a:srgbClr val="A4A3A4"/>
          </p15:clr>
        </p15:guide>
        <p15:guide id="13" pos="979">
          <p15:clr>
            <a:srgbClr val="A4A3A4"/>
          </p15:clr>
        </p15:guide>
        <p15:guide id="14" pos="1400">
          <p15:clr>
            <a:srgbClr val="A4A3A4"/>
          </p15:clr>
        </p15:guide>
        <p15:guide id="15" pos="1823">
          <p15:clr>
            <a:srgbClr val="A4A3A4"/>
          </p15:clr>
        </p15:guide>
        <p15:guide id="16" pos="2248">
          <p15:clr>
            <a:srgbClr val="A4A3A4"/>
          </p15:clr>
        </p15:guide>
        <p15:guide id="17" pos="2688" userDrawn="1">
          <p15:clr>
            <a:srgbClr val="A4A3A4"/>
          </p15:clr>
        </p15:guide>
        <p15:guide id="18" pos="3094">
          <p15:clr>
            <a:srgbClr val="A4A3A4"/>
          </p15:clr>
        </p15:guide>
        <p15:guide id="19" pos="3552" userDrawn="1">
          <p15:clr>
            <a:srgbClr val="A4A3A4"/>
          </p15:clr>
        </p15:guide>
        <p15:guide id="20" pos="3946">
          <p15:clr>
            <a:srgbClr val="A4A3A4"/>
          </p15:clr>
        </p15:guide>
        <p15:guide id="21" pos="4368" userDrawn="1">
          <p15:clr>
            <a:srgbClr val="A4A3A4"/>
          </p15:clr>
        </p15:guide>
        <p15:guide id="22" pos="4789">
          <p15:clr>
            <a:srgbClr val="A4A3A4"/>
          </p15:clr>
        </p15:guide>
        <p15:guide id="23" pos="5215">
          <p15:clr>
            <a:srgbClr val="A4A3A4"/>
          </p15:clr>
        </p15:guide>
        <p15:guide id="24" pos="566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F2F2F2"/>
    <a:srgbClr val="FFFFFF"/>
    <a:srgbClr val="000000"/>
    <a:srgbClr val="FFF100"/>
    <a:srgbClr val="00BCF2"/>
    <a:srgbClr val="FFA615"/>
    <a:srgbClr val="BA141A"/>
    <a:srgbClr val="008A00"/>
    <a:srgbClr val="00AF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50" autoAdjust="0"/>
    <p:restoredTop sz="95900" autoAdjust="0"/>
  </p:normalViewPr>
  <p:slideViewPr>
    <p:cSldViewPr snapToGrid="0" snapToObjects="1">
      <p:cViewPr varScale="1">
        <p:scale>
          <a:sx n="123" d="100"/>
          <a:sy n="123" d="100"/>
        </p:scale>
        <p:origin x="76" y="252"/>
      </p:cViewPr>
      <p:guideLst>
        <p:guide orient="horz" pos="2172"/>
        <p:guide pos="3840"/>
        <p:guide orient="horz" pos="156"/>
        <p:guide orient="horz" pos="560"/>
        <p:guide orient="horz" pos="948"/>
        <p:guide orient="horz" pos="1452"/>
        <p:guide orient="horz" pos="1812"/>
        <p:guide orient="horz" pos="2252"/>
        <p:guide orient="horz" pos="2700"/>
        <p:guide orient="horz" pos="3108"/>
        <p:guide pos="120"/>
        <p:guide pos="552"/>
        <p:guide pos="979"/>
        <p:guide pos="1400"/>
        <p:guide pos="1823"/>
        <p:guide pos="2248"/>
        <p:guide pos="2688"/>
        <p:guide pos="3094"/>
        <p:guide pos="3552"/>
        <p:guide pos="3946"/>
        <p:guide pos="4368"/>
        <p:guide pos="4789"/>
        <p:guide pos="5215"/>
        <p:guide pos="5664"/>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59" d="100"/>
          <a:sy n="59" d="100"/>
        </p:scale>
        <p:origin x="2460"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3877F07-EB68-4E96-B66C-B1AA3D9B5127}" type="datetimeFigureOut">
              <a:rPr lang="en-US" smtClean="0"/>
              <a:t>12/15/2015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3DBA441-DF57-43AE-B6BE-2ADA4D4B6D40}" type="slidenum">
              <a:rPr lang="en-US" smtClean="0"/>
              <a:t>‹#›</a:t>
            </a:fld>
            <a:endParaRPr lang="en-US"/>
          </a:p>
        </p:txBody>
      </p:sp>
    </p:spTree>
    <p:extLst>
      <p:ext uri="{BB962C8B-B14F-4D97-AF65-F5344CB8AC3E}">
        <p14:creationId xmlns:p14="http://schemas.microsoft.com/office/powerpoint/2010/main" val="2529426318"/>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7FE6720-67BD-4674-B831-C60C02439634}" type="datetimeFigureOut">
              <a:rPr lang="en-US" smtClean="0"/>
              <a:t>12/15/2015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6DAC288-28CF-40C3-A408-271E9A37F250}" type="slidenum">
              <a:rPr lang="en-US" smtClean="0"/>
              <a:t>‹#›</a:t>
            </a:fld>
            <a:endParaRPr lang="en-US"/>
          </a:p>
        </p:txBody>
      </p:sp>
    </p:spTree>
    <p:extLst>
      <p:ext uri="{BB962C8B-B14F-4D97-AF65-F5344CB8AC3E}">
        <p14:creationId xmlns:p14="http://schemas.microsoft.com/office/powerpoint/2010/main" val="2915278636"/>
      </p:ext>
    </p:extLst>
  </p:cSld>
  <p:clrMap bg1="lt1" tx1="dk1" bg2="lt2" tx2="dk2" accent1="accent1" accent2="accent2" accent3="accent3" accent4="accent4" accent5="accent5" accent6="accent6" hlink="hlink" folHlink="folHlink"/>
  <p:hf sldNum="0" hdr="0" ftr="0" dt="0"/>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17757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12/15/2015 10:01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0597373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12/15/2015 10:01 PM</a:t>
            </a:fld>
            <a:endParaRPr lang="en-US" dirty="0"/>
          </a:p>
        </p:txBody>
      </p:sp>
    </p:spTree>
    <p:extLst>
      <p:ext uri="{BB962C8B-B14F-4D97-AF65-F5344CB8AC3E}">
        <p14:creationId xmlns:p14="http://schemas.microsoft.com/office/powerpoint/2010/main" val="39021145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12/15/2015 10:01 PM</a:t>
            </a:fld>
            <a:endParaRPr lang="en-US" dirty="0"/>
          </a:p>
        </p:txBody>
      </p:sp>
    </p:spTree>
    <p:extLst>
      <p:ext uri="{BB962C8B-B14F-4D97-AF65-F5344CB8AC3E}">
        <p14:creationId xmlns:p14="http://schemas.microsoft.com/office/powerpoint/2010/main" val="27048252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12/15/2015 10:01 PM</a:t>
            </a:fld>
            <a:endParaRPr lang="en-US" dirty="0"/>
          </a:p>
        </p:txBody>
      </p:sp>
    </p:spTree>
    <p:extLst>
      <p:ext uri="{BB962C8B-B14F-4D97-AF65-F5344CB8AC3E}">
        <p14:creationId xmlns:p14="http://schemas.microsoft.com/office/powerpoint/2010/main" val="1445734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12/15/2015 10:01 PM</a:t>
            </a:fld>
            <a:endParaRPr lang="en-US" dirty="0"/>
          </a:p>
        </p:txBody>
      </p:sp>
    </p:spTree>
    <p:extLst>
      <p:ext uri="{BB962C8B-B14F-4D97-AF65-F5344CB8AC3E}">
        <p14:creationId xmlns:p14="http://schemas.microsoft.com/office/powerpoint/2010/main" val="20259691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sz="900" dirty="0" smtClean="0">
                <a:solidFill>
                  <a:srgbClr val="FFFFFF"/>
                </a:solidFill>
              </a:rPr>
              <a:t>Windows</a:t>
            </a:r>
            <a:r>
              <a:rPr lang="en-US" sz="900" baseline="0" dirty="0" smtClean="0">
                <a:solidFill>
                  <a:srgbClr val="FFFFFF"/>
                </a:solidFill>
              </a:rPr>
              <a:t> Store for Business sign up page </a:t>
            </a:r>
            <a:r>
              <a:rPr lang="en-US" sz="900" baseline="0" dirty="0" smtClean="0">
                <a:solidFill>
                  <a:srgbClr val="FFFFFF"/>
                </a:solidFill>
              </a:rPr>
              <a:t>http://microsoft.com/business-store provides </a:t>
            </a:r>
            <a:r>
              <a:rPr lang="en-US" sz="900" baseline="0" dirty="0" smtClean="0">
                <a:solidFill>
                  <a:srgbClr val="FFFFFF"/>
                </a:solidFill>
              </a:rPr>
              <a:t>details about capabilities, content, availability and a brief description of the simple sign up process. </a:t>
            </a:r>
          </a:p>
          <a:p>
            <a:pPr marL="0" marR="0" indent="0" algn="l" defTabSz="932742" rtl="0" eaLnBrk="1" fontAlgn="auto" latinLnBrk="0" hangingPunct="1">
              <a:lnSpc>
                <a:spcPct val="90000"/>
              </a:lnSpc>
              <a:spcBef>
                <a:spcPts val="0"/>
              </a:spcBef>
              <a:spcAft>
                <a:spcPts val="340"/>
              </a:spcAft>
              <a:buClrTx/>
              <a:buSzTx/>
              <a:buFontTx/>
              <a:buNone/>
              <a:tabLst/>
              <a:defRPr/>
            </a:pPr>
            <a:endParaRPr lang="en-US" sz="900" baseline="0" dirty="0" smtClean="0">
              <a:solidFill>
                <a:srgbClr val="FFFFFF"/>
              </a:solidFill>
            </a:endParaRPr>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12/15/2015 10:01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0306029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12/15/2015 10:01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23306422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baseline="0" dirty="0" smtClean="0">
              <a:solidFill>
                <a:srgbClr val="FFFFFF"/>
              </a:solidFill>
            </a:endParaRPr>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12/15/2015 10:01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29500887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31467"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1467"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01CF22A1-E020-4FB9-88C7-EE5CFE741B41}" type="datetime1">
              <a:rPr lang="en-US" smtClean="0">
                <a:solidFill>
                  <a:prstClr val="black"/>
                </a:solidFill>
              </a:rPr>
              <a:pPr/>
              <a:t>12/15/2015</a:t>
            </a:fld>
            <a:endParaRPr lang="en-US" dirty="0">
              <a:solidFill>
                <a:prstClr val="black"/>
              </a:solidFill>
            </a:endParaRPr>
          </a:p>
        </p:txBody>
      </p:sp>
    </p:spTree>
    <p:extLst>
      <p:ext uri="{BB962C8B-B14F-4D97-AF65-F5344CB8AC3E}">
        <p14:creationId xmlns:p14="http://schemas.microsoft.com/office/powerpoint/2010/main" val="156390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sz="1400"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Build 2014</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F00D60D-1703-4D24-8308-FEE06A50A69C}" type="datetime1">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12/15/2015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46629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kumimoji="0" lang="en-US" sz="1200" b="0" i="0" u="none" strike="noStrike" kern="1200" cap="none" spc="0" normalizeH="0" baseline="0" noProof="0" dirty="0" smtClean="0">
              <a:ln>
                <a:noFill/>
              </a:ln>
              <a:solidFill>
                <a:prstClr val="black"/>
              </a:solidFill>
              <a:effectLst/>
              <a:uLnTx/>
              <a:uFillTx/>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Build 2014</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F00D60D-1703-4D24-8308-FEE06A50A69C}" type="datetime1">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12/15/2015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90309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2402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AB1DE04-11F5-4B62-8721-936C363B17A8}" type="datetime8">
              <a:rPr lang="en-US" smtClean="0">
                <a:solidFill>
                  <a:prstClr val="black"/>
                </a:solidFill>
              </a:rPr>
              <a:pPr/>
              <a:t>12/15/2015 10:01 PM</a:t>
            </a:fld>
            <a:endParaRPr lang="en-US" dirty="0">
              <a:solidFill>
                <a:prstClr val="black"/>
              </a:solidFill>
            </a:endParaRPr>
          </a:p>
        </p:txBody>
      </p:sp>
    </p:spTree>
    <p:extLst>
      <p:ext uri="{BB962C8B-B14F-4D97-AF65-F5344CB8AC3E}">
        <p14:creationId xmlns:p14="http://schemas.microsoft.com/office/powerpoint/2010/main" val="2494611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kumimoji="0" lang="en-US" sz="1200" b="0" i="0" u="none" strike="noStrike" kern="1200" cap="none" spc="0" normalizeH="0" baseline="0" noProof="0" dirty="0" smtClean="0">
              <a:ln>
                <a:noFill/>
              </a:ln>
              <a:solidFill>
                <a:prstClr val="black"/>
              </a:solidFill>
              <a:effectLst/>
              <a:uLnTx/>
              <a:uFillTx/>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r>
              <a:rPr lang="en-US" dirty="0">
                <a:solidFill>
                  <a:prstClr val="black"/>
                </a:solidFill>
              </a:rPr>
              <a:t>Build 2014</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F00D60D-1703-4D24-8308-FEE06A50A69C}" type="datetime1">
              <a:rPr lang="en-US">
                <a:solidFill>
                  <a:prstClr val="black"/>
                </a:solidFill>
              </a:rPr>
              <a:pPr/>
              <a:t>12/15/2015</a:t>
            </a:fld>
            <a:endParaRPr lang="en-US" dirty="0">
              <a:solidFill>
                <a:prstClr val="black"/>
              </a:solidFill>
            </a:endParaRPr>
          </a:p>
        </p:txBody>
      </p:sp>
    </p:spTree>
    <p:extLst>
      <p:ext uri="{BB962C8B-B14F-4D97-AF65-F5344CB8AC3E}">
        <p14:creationId xmlns:p14="http://schemas.microsoft.com/office/powerpoint/2010/main" val="3434482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823050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12/15/2015 10:01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4056360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12/15/2015 10:01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686513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12/15/2015 10:01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02236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hasCustomPrompt="1"/>
          </p:nvPr>
        </p:nvSpPr>
        <p:spPr>
          <a:xfrm>
            <a:off x="540256" y="552387"/>
            <a:ext cx="8063485" cy="2021483"/>
          </a:xfrm>
        </p:spPr>
        <p:txBody>
          <a:bodyPr anchor="b" anchorCtr="0">
            <a:noAutofit/>
          </a:bodyPr>
          <a:lstStyle>
            <a:lvl1pPr algn="l">
              <a:defRPr sz="5400">
                <a:solidFill>
                  <a:schemeClr val="bg1"/>
                </a:solidFill>
              </a:defRPr>
            </a:lvl1pPr>
          </a:lstStyle>
          <a:p>
            <a:r>
              <a:rPr lang="en-US" dirty="0" smtClean="0"/>
              <a:t>Click to edit title</a:t>
            </a:r>
            <a:endParaRPr lang="en-US" dirty="0"/>
          </a:p>
        </p:txBody>
      </p:sp>
      <p:sp>
        <p:nvSpPr>
          <p:cNvPr id="3" name="Subtitle 2"/>
          <p:cNvSpPr>
            <a:spLocks noGrp="1"/>
          </p:cNvSpPr>
          <p:nvPr userDrawn="1">
            <p:ph type="subTitle" idx="1" hasCustomPrompt="1"/>
          </p:nvPr>
        </p:nvSpPr>
        <p:spPr>
          <a:xfrm>
            <a:off x="546222" y="2573871"/>
            <a:ext cx="5706574" cy="1678914"/>
          </a:xfrm>
        </p:spPr>
        <p:txBody>
          <a:bodyPr/>
          <a:lstStyle>
            <a:lvl1pPr marL="0" indent="0" algn="l">
              <a:spcBef>
                <a:spcPts val="600"/>
              </a:spcBef>
              <a:buNone/>
              <a:defRPr sz="2800">
                <a:solidFill>
                  <a:schemeClr val="bg1"/>
                </a:solidFill>
                <a:latin typeface="+mj-lt"/>
              </a:defRPr>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subtitle</a:t>
            </a:r>
            <a:endParaRPr lang="en-US" dirty="0"/>
          </a:p>
        </p:txBody>
      </p:sp>
      <p:grpSp>
        <p:nvGrpSpPr>
          <p:cNvPr id="18" name="Group 17"/>
          <p:cNvGrpSpPr/>
          <p:nvPr userDrawn="1"/>
        </p:nvGrpSpPr>
        <p:grpSpPr>
          <a:xfrm>
            <a:off x="7054799" y="4396280"/>
            <a:ext cx="1757587" cy="385425"/>
            <a:chOff x="3484562" y="4392613"/>
            <a:chExt cx="6862764" cy="1504950"/>
          </a:xfrm>
          <a:solidFill>
            <a:schemeClr val="bg1"/>
          </a:solidFill>
        </p:grpSpPr>
        <p:sp>
          <p:nvSpPr>
            <p:cNvPr id="6"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017594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Photo White">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51435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01929" y="1906952"/>
            <a:ext cx="4033911" cy="1329595"/>
          </a:xfrm>
        </p:spPr>
        <p:txBody>
          <a:bodyPr wrap="square" anchor="ctr" anchorCtr="0">
            <a:spAutoFit/>
          </a:bodyPr>
          <a:lstStyle>
            <a:lvl1pPr algn="l">
              <a:defRPr sz="4000">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14856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Photo Blue">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51435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01929" y="1906952"/>
            <a:ext cx="4033912" cy="1329595"/>
          </a:xfrm>
        </p:spPr>
        <p:txBody>
          <a:bodyPr wrap="square" anchor="ctr" anchorCtr="0">
            <a:spAutoFit/>
          </a:bodyPr>
          <a:lstStyle>
            <a:lvl1pPr algn="l">
              <a:defRPr sz="4000">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17463109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01929" y="2183951"/>
            <a:ext cx="8727759" cy="775597"/>
          </a:xfrm>
        </p:spPr>
        <p:txBody>
          <a:bodyPr anchor="ctr" anchorCtr="0">
            <a:spAutoFit/>
          </a:bodyPr>
          <a:lstStyle>
            <a:lvl1pPr algn="l">
              <a:defRPr sz="4000">
                <a:solidFill>
                  <a:schemeClr val="bg1"/>
                </a:solidFill>
              </a:defRPr>
            </a:lvl1pPr>
          </a:lstStyle>
          <a:p>
            <a:r>
              <a:rPr lang="en-US" dirty="0" smtClean="0"/>
              <a:t>Click to edit title</a:t>
            </a:r>
            <a:endParaRPr lang="en-US" dirty="0"/>
          </a:p>
        </p:txBody>
      </p:sp>
      <p:grpSp>
        <p:nvGrpSpPr>
          <p:cNvPr id="3" name="Group 2"/>
          <p:cNvGrpSpPr/>
          <p:nvPr userDrawn="1"/>
        </p:nvGrpSpPr>
        <p:grpSpPr>
          <a:xfrm>
            <a:off x="7054799" y="4396280"/>
            <a:ext cx="1757587" cy="385425"/>
            <a:chOff x="3484562" y="4392613"/>
            <a:chExt cx="6862764" cy="1504950"/>
          </a:xfrm>
          <a:solidFill>
            <a:schemeClr val="bg1"/>
          </a:solidFill>
        </p:grpSpPr>
        <p:sp>
          <p:nvSpPr>
            <p:cNvPr id="4"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23286748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urp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0256" y="552387"/>
            <a:ext cx="8063485" cy="2021483"/>
          </a:xfrm>
        </p:spPr>
        <p:txBody>
          <a:bodyPr anchor="b" anchorCtr="0">
            <a:noAutofit/>
          </a:bodyPr>
          <a:lstStyle>
            <a:lvl1pPr algn="l">
              <a:defRPr sz="54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546222" y="2573871"/>
            <a:ext cx="5706574" cy="1678914"/>
          </a:xfrm>
        </p:spPr>
        <p:txBody>
          <a:bodyPr/>
          <a:lstStyle>
            <a:lvl1pPr marL="0" indent="0" algn="l">
              <a:spcBef>
                <a:spcPts val="600"/>
              </a:spcBef>
              <a:buNone/>
              <a:defRPr sz="2800">
                <a:solidFill>
                  <a:schemeClr val="bg1"/>
                </a:solidFill>
                <a:latin typeface="+mj-lt"/>
              </a:defRPr>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subtitle</a:t>
            </a:r>
            <a:endParaRPr lang="en-US" dirty="0"/>
          </a:p>
        </p:txBody>
      </p:sp>
      <p:grpSp>
        <p:nvGrpSpPr>
          <p:cNvPr id="4" name="Group 3"/>
          <p:cNvGrpSpPr/>
          <p:nvPr userDrawn="1"/>
        </p:nvGrpSpPr>
        <p:grpSpPr>
          <a:xfrm>
            <a:off x="7054799" y="4396280"/>
            <a:ext cx="1757587" cy="385425"/>
            <a:chOff x="3484562" y="4392613"/>
            <a:chExt cx="6862764" cy="1504950"/>
          </a:xfrm>
          <a:solidFill>
            <a:schemeClr val="bg1"/>
          </a:solidFill>
        </p:grpSpPr>
        <p:sp>
          <p:nvSpPr>
            <p:cNvPr id="5"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3348215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urple">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Tree>
    <p:extLst>
      <p:ext uri="{BB962C8B-B14F-4D97-AF65-F5344CB8AC3E}">
        <p14:creationId xmlns:p14="http://schemas.microsoft.com/office/powerpoint/2010/main" val="344018845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urp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4370070" cy="4034484"/>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4572001" y="890715"/>
            <a:ext cx="4370070" cy="4034484"/>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2269600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Narrow Left Column Purp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2689274" cy="4034484"/>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2891203" y="890715"/>
            <a:ext cx="6050868" cy="4034484"/>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19532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urp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2"/>
                </a:solidFill>
              </a:defRPr>
            </a:lvl1pPr>
          </a:lstStyle>
          <a:p>
            <a:r>
              <a:rPr lang="en-US" dirty="0" smtClean="0"/>
              <a:t>Click to edit title</a:t>
            </a:r>
            <a:endParaRPr lang="en-US" dirty="0"/>
          </a:p>
        </p:txBody>
      </p:sp>
    </p:spTree>
    <p:extLst>
      <p:ext uri="{BB962C8B-B14F-4D97-AF65-F5344CB8AC3E}">
        <p14:creationId xmlns:p14="http://schemas.microsoft.com/office/powerpoint/2010/main" val="372026003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lor Block Purple">
    <p:spTree>
      <p:nvGrpSpPr>
        <p:cNvPr id="1" name=""/>
        <p:cNvGrpSpPr/>
        <p:nvPr/>
      </p:nvGrpSpPr>
      <p:grpSpPr>
        <a:xfrm>
          <a:off x="0" y="0"/>
          <a:ext cx="0" cy="0"/>
          <a:chOff x="0" y="0"/>
          <a:chExt cx="0" cy="0"/>
        </a:xfrm>
      </p:grpSpPr>
      <p:sp>
        <p:nvSpPr>
          <p:cNvPr id="2" name="Rectangle 1"/>
          <p:cNvSpPr/>
          <p:nvPr userDrawn="1"/>
        </p:nvSpPr>
        <p:spPr>
          <a:xfrm>
            <a:off x="0" y="0"/>
            <a:ext cx="457200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tIns="109728" rIns="137160" bIns="109728" rtlCol="0" anchor="t" anchorCtr="0"/>
          <a:lstStyle/>
          <a:p>
            <a:pPr algn="ctr">
              <a:lnSpc>
                <a:spcPct val="90000"/>
              </a:lnSpc>
              <a:spcBef>
                <a:spcPts val="600"/>
              </a:spcBef>
            </a:pPr>
            <a:endParaRPr lang="en-US" sz="2000" dirty="0" err="1" smtClean="0"/>
          </a:p>
        </p:txBody>
      </p:sp>
      <p:sp>
        <p:nvSpPr>
          <p:cNvPr id="6" name="Title 5"/>
          <p:cNvSpPr>
            <a:spLocks noGrp="1"/>
          </p:cNvSpPr>
          <p:nvPr>
            <p:ph type="title" hasCustomPrompt="1"/>
          </p:nvPr>
        </p:nvSpPr>
        <p:spPr>
          <a:xfrm>
            <a:off x="201929" y="890715"/>
            <a:ext cx="4370069" cy="4034484"/>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4572001" y="890715"/>
            <a:ext cx="4370070" cy="4034484"/>
          </a:xfrm>
        </p:spPr>
        <p:txBody>
          <a:bodyPr/>
          <a:lstStyle>
            <a:lvl1pPr>
              <a:defRPr>
                <a:solidFill>
                  <a:schemeClr val="accent2"/>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6477704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ote Purple">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01929" y="890715"/>
            <a:ext cx="8740142" cy="2017242"/>
          </a:xfrm>
        </p:spPr>
        <p:txBody>
          <a:bodyPr anchor="b" anchorCtr="0"/>
          <a:lstStyle>
            <a:lvl1pPr>
              <a:defRPr sz="3600">
                <a:solidFill>
                  <a:schemeClr val="accent2"/>
                </a:solidFill>
              </a:defRPr>
            </a:lvl1pPr>
            <a:lvl2pPr>
              <a:defRPr sz="1800"/>
            </a:lvl2pPr>
            <a:lvl3pPr>
              <a:defRPr sz="1800"/>
            </a:lvl3pPr>
            <a:lvl4pPr>
              <a:defRPr sz="1800"/>
            </a:lvl4pPr>
            <a:lvl5pPr>
              <a:defRPr sz="1800"/>
            </a:lvl5pPr>
          </a:lstStyle>
          <a:p>
            <a:pPr lvl="0"/>
            <a:r>
              <a:rPr lang="en-US" dirty="0" smtClean="0"/>
              <a:t>Click to edit text</a:t>
            </a:r>
          </a:p>
        </p:txBody>
      </p:sp>
      <p:sp>
        <p:nvSpPr>
          <p:cNvPr id="95" name="Text Placeholder 2"/>
          <p:cNvSpPr>
            <a:spLocks noGrp="1"/>
          </p:cNvSpPr>
          <p:nvPr>
            <p:ph type="body" sz="quarter" idx="13" hasCustomPrompt="1"/>
          </p:nvPr>
        </p:nvSpPr>
        <p:spPr>
          <a:xfrm>
            <a:off x="201613" y="2924510"/>
            <a:ext cx="8740775" cy="609398"/>
          </a:xfrm>
        </p:spPr>
        <p:txBody>
          <a:bodyPr anchor="t" anchorCtr="0">
            <a:spAutoFit/>
          </a:bodyPr>
          <a:lstStyle>
            <a:lvl1pPr>
              <a:spcBef>
                <a:spcPts val="0"/>
              </a:spcBef>
              <a:defRPr sz="2800" b="0">
                <a:solidFill>
                  <a:schemeClr val="tx1"/>
                </a:solidFill>
                <a:latin typeface="+mn-lt"/>
              </a:defRPr>
            </a:lvl1pPr>
            <a:lvl2pPr>
              <a:defRPr sz="600" b="0">
                <a:solidFill>
                  <a:schemeClr val="tx1"/>
                </a:solidFill>
              </a:defRPr>
            </a:lvl2pPr>
            <a:lvl3pPr>
              <a:defRPr sz="600" b="0">
                <a:solidFill>
                  <a:schemeClr val="tx1"/>
                </a:solidFill>
              </a:defRPr>
            </a:lvl3pPr>
            <a:lvl4pPr>
              <a:defRPr sz="600" b="0">
                <a:solidFill>
                  <a:schemeClr val="tx1"/>
                </a:solidFill>
              </a:defRPr>
            </a:lvl4pPr>
            <a:lvl5pPr>
              <a:defRPr sz="6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149407149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Tree>
    <p:extLst>
      <p:ext uri="{BB962C8B-B14F-4D97-AF65-F5344CB8AC3E}">
        <p14:creationId xmlns:p14="http://schemas.microsoft.com/office/powerpoint/2010/main" val="997553395"/>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Photo Purple">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51435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01929" y="1906952"/>
            <a:ext cx="4033911" cy="1329595"/>
          </a:xfrm>
        </p:spPr>
        <p:txBody>
          <a:bodyPr wrap="square" anchor="ctr" anchorCtr="0">
            <a:spAutoFit/>
          </a:bodyPr>
          <a:lstStyle>
            <a:lvl1pPr algn="l">
              <a:defRPr sz="4000">
                <a:solidFill>
                  <a:schemeClr val="accent2"/>
                </a:solidFill>
              </a:defRPr>
            </a:lvl1pPr>
          </a:lstStyle>
          <a:p>
            <a:r>
              <a:rPr lang="en-US" dirty="0" smtClean="0"/>
              <a:t>Click to edit title</a:t>
            </a:r>
            <a:endParaRPr lang="en-US" dirty="0"/>
          </a:p>
        </p:txBody>
      </p:sp>
    </p:spTree>
    <p:extLst>
      <p:ext uri="{BB962C8B-B14F-4D97-AF65-F5344CB8AC3E}">
        <p14:creationId xmlns:p14="http://schemas.microsoft.com/office/powerpoint/2010/main" val="34258010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Section Header Purp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01929" y="2183951"/>
            <a:ext cx="8727759" cy="775597"/>
          </a:xfrm>
        </p:spPr>
        <p:txBody>
          <a:bodyPr anchor="ctr" anchorCtr="0">
            <a:spAutoFit/>
          </a:bodyPr>
          <a:lstStyle>
            <a:lvl1pPr algn="l">
              <a:defRPr sz="4000">
                <a:solidFill>
                  <a:schemeClr val="bg1"/>
                </a:solidFill>
              </a:defRPr>
            </a:lvl1pPr>
          </a:lstStyle>
          <a:p>
            <a:r>
              <a:rPr lang="en-US" dirty="0" smtClean="0"/>
              <a:t>Click to edit title</a:t>
            </a:r>
            <a:endParaRPr lang="en-US" dirty="0"/>
          </a:p>
        </p:txBody>
      </p:sp>
      <p:grpSp>
        <p:nvGrpSpPr>
          <p:cNvPr id="3" name="Group 2"/>
          <p:cNvGrpSpPr/>
          <p:nvPr userDrawn="1"/>
        </p:nvGrpSpPr>
        <p:grpSpPr>
          <a:xfrm>
            <a:off x="7054799" y="4396280"/>
            <a:ext cx="1757587" cy="385425"/>
            <a:chOff x="3484562" y="4392613"/>
            <a:chExt cx="6862764" cy="1504950"/>
          </a:xfrm>
          <a:solidFill>
            <a:schemeClr val="bg1"/>
          </a:solidFill>
        </p:grpSpPr>
        <p:sp>
          <p:nvSpPr>
            <p:cNvPr id="4"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53951556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reserve="1">
  <p:cSld name="Title Slide Magenta">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0256" y="552387"/>
            <a:ext cx="8063485" cy="2021483"/>
          </a:xfrm>
        </p:spPr>
        <p:txBody>
          <a:bodyPr anchor="b" anchorCtr="0">
            <a:noAutofit/>
          </a:bodyPr>
          <a:lstStyle>
            <a:lvl1pPr algn="l">
              <a:defRPr sz="54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546222" y="2573871"/>
            <a:ext cx="5706574" cy="1678914"/>
          </a:xfrm>
        </p:spPr>
        <p:txBody>
          <a:bodyPr/>
          <a:lstStyle>
            <a:lvl1pPr marL="0" indent="0" algn="l">
              <a:spcBef>
                <a:spcPts val="600"/>
              </a:spcBef>
              <a:buNone/>
              <a:defRPr sz="2800">
                <a:solidFill>
                  <a:schemeClr val="bg1"/>
                </a:solidFill>
                <a:latin typeface="+mj-lt"/>
              </a:defRPr>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subtitle</a:t>
            </a:r>
            <a:endParaRPr lang="en-US" dirty="0"/>
          </a:p>
        </p:txBody>
      </p:sp>
      <p:grpSp>
        <p:nvGrpSpPr>
          <p:cNvPr id="4" name="Group 3"/>
          <p:cNvGrpSpPr/>
          <p:nvPr userDrawn="1"/>
        </p:nvGrpSpPr>
        <p:grpSpPr>
          <a:xfrm>
            <a:off x="7054799" y="4396280"/>
            <a:ext cx="1757587" cy="385425"/>
            <a:chOff x="3484562" y="4392613"/>
            <a:chExt cx="6862764" cy="1504950"/>
          </a:xfrm>
          <a:solidFill>
            <a:schemeClr val="bg1"/>
          </a:solidFill>
        </p:grpSpPr>
        <p:sp>
          <p:nvSpPr>
            <p:cNvPr id="5"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68255968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Magenta">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Tree>
    <p:extLst>
      <p:ext uri="{BB962C8B-B14F-4D97-AF65-F5344CB8AC3E}">
        <p14:creationId xmlns:p14="http://schemas.microsoft.com/office/powerpoint/2010/main" val="344018845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ntent Magenta">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4370070" cy="4034484"/>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4572001" y="890715"/>
            <a:ext cx="4370070" cy="4034484"/>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2269600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Narrow Left Column Magenta">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2689274" cy="4034484"/>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2891203" y="890715"/>
            <a:ext cx="6050868" cy="4034484"/>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2754437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Magenta">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3"/>
                </a:solidFill>
              </a:defRPr>
            </a:lvl1pPr>
          </a:lstStyle>
          <a:p>
            <a:r>
              <a:rPr lang="en-US" dirty="0" smtClean="0"/>
              <a:t>Click to edit title</a:t>
            </a:r>
            <a:endParaRPr lang="en-US" dirty="0"/>
          </a:p>
        </p:txBody>
      </p:sp>
    </p:spTree>
    <p:extLst>
      <p:ext uri="{BB962C8B-B14F-4D97-AF65-F5344CB8AC3E}">
        <p14:creationId xmlns:p14="http://schemas.microsoft.com/office/powerpoint/2010/main" val="37202600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lor Block Magenta">
    <p:spTree>
      <p:nvGrpSpPr>
        <p:cNvPr id="1" name=""/>
        <p:cNvGrpSpPr/>
        <p:nvPr/>
      </p:nvGrpSpPr>
      <p:grpSpPr>
        <a:xfrm>
          <a:off x="0" y="0"/>
          <a:ext cx="0" cy="0"/>
          <a:chOff x="0" y="0"/>
          <a:chExt cx="0" cy="0"/>
        </a:xfrm>
      </p:grpSpPr>
      <p:sp>
        <p:nvSpPr>
          <p:cNvPr id="2" name="Rectangle 1"/>
          <p:cNvSpPr/>
          <p:nvPr userDrawn="1"/>
        </p:nvSpPr>
        <p:spPr>
          <a:xfrm>
            <a:off x="0" y="0"/>
            <a:ext cx="4572000"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tIns="109728" rIns="137160" bIns="109728" rtlCol="0" anchor="t" anchorCtr="0"/>
          <a:lstStyle/>
          <a:p>
            <a:pPr algn="ctr">
              <a:lnSpc>
                <a:spcPct val="90000"/>
              </a:lnSpc>
              <a:spcBef>
                <a:spcPts val="600"/>
              </a:spcBef>
            </a:pPr>
            <a:endParaRPr lang="en-US" sz="2000" dirty="0" err="1" smtClean="0"/>
          </a:p>
        </p:txBody>
      </p:sp>
      <p:sp>
        <p:nvSpPr>
          <p:cNvPr id="6" name="Title 5"/>
          <p:cNvSpPr>
            <a:spLocks noGrp="1"/>
          </p:cNvSpPr>
          <p:nvPr>
            <p:ph type="title" hasCustomPrompt="1"/>
          </p:nvPr>
        </p:nvSpPr>
        <p:spPr>
          <a:xfrm>
            <a:off x="201929" y="890715"/>
            <a:ext cx="4370069" cy="4034484"/>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4572001" y="890715"/>
            <a:ext cx="4370070" cy="4034484"/>
          </a:xfrm>
        </p:spPr>
        <p:txBody>
          <a:bodyPr/>
          <a:lstStyle>
            <a:lvl1pPr>
              <a:defRPr>
                <a:solidFill>
                  <a:schemeClr val="accent3"/>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6477704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ote Magenta">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01929" y="890715"/>
            <a:ext cx="8740142" cy="2017242"/>
          </a:xfrm>
        </p:spPr>
        <p:txBody>
          <a:bodyPr anchor="b" anchorCtr="0"/>
          <a:lstStyle>
            <a:lvl1pPr>
              <a:defRPr sz="3600">
                <a:solidFill>
                  <a:schemeClr val="accent3"/>
                </a:solidFill>
              </a:defRPr>
            </a:lvl1pPr>
            <a:lvl2pPr>
              <a:defRPr sz="1800"/>
            </a:lvl2pPr>
            <a:lvl3pPr>
              <a:defRPr sz="1800"/>
            </a:lvl3pPr>
            <a:lvl4pPr>
              <a:defRPr sz="1800"/>
            </a:lvl4pPr>
            <a:lvl5pPr>
              <a:defRPr sz="1800"/>
            </a:lvl5pPr>
          </a:lstStyle>
          <a:p>
            <a:pPr lvl="0"/>
            <a:r>
              <a:rPr lang="en-US" dirty="0" smtClean="0"/>
              <a:t>Click to edit text</a:t>
            </a:r>
          </a:p>
        </p:txBody>
      </p:sp>
      <p:sp>
        <p:nvSpPr>
          <p:cNvPr id="95" name="Text Placeholder 2"/>
          <p:cNvSpPr>
            <a:spLocks noGrp="1"/>
          </p:cNvSpPr>
          <p:nvPr>
            <p:ph type="body" sz="quarter" idx="13" hasCustomPrompt="1"/>
          </p:nvPr>
        </p:nvSpPr>
        <p:spPr>
          <a:xfrm>
            <a:off x="201613" y="2924510"/>
            <a:ext cx="8740775" cy="609398"/>
          </a:xfrm>
        </p:spPr>
        <p:txBody>
          <a:bodyPr anchor="t" anchorCtr="0">
            <a:spAutoFit/>
          </a:bodyPr>
          <a:lstStyle>
            <a:lvl1pPr>
              <a:spcBef>
                <a:spcPts val="0"/>
              </a:spcBef>
              <a:defRPr sz="2800" b="0">
                <a:solidFill>
                  <a:schemeClr val="tx1"/>
                </a:solidFill>
                <a:latin typeface="+mn-lt"/>
              </a:defRPr>
            </a:lvl1pPr>
            <a:lvl2pPr>
              <a:defRPr sz="600" b="0">
                <a:solidFill>
                  <a:schemeClr val="tx1"/>
                </a:solidFill>
              </a:defRPr>
            </a:lvl2pPr>
            <a:lvl3pPr>
              <a:defRPr sz="600" b="0">
                <a:solidFill>
                  <a:schemeClr val="tx1"/>
                </a:solidFill>
              </a:defRPr>
            </a:lvl3pPr>
            <a:lvl4pPr>
              <a:defRPr sz="600" b="0">
                <a:solidFill>
                  <a:schemeClr val="tx1"/>
                </a:solidFill>
              </a:defRPr>
            </a:lvl4pPr>
            <a:lvl5pPr>
              <a:defRPr sz="6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540094047"/>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Photo Magenta">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51435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01929" y="1906952"/>
            <a:ext cx="4033911" cy="1329595"/>
          </a:xfrm>
        </p:spPr>
        <p:txBody>
          <a:bodyPr wrap="square" anchor="ctr" anchorCtr="0">
            <a:spAutoFit/>
          </a:bodyPr>
          <a:lstStyle>
            <a:lvl1pPr algn="l">
              <a:defRPr sz="4000">
                <a:solidFill>
                  <a:schemeClr val="accent3"/>
                </a:solidFill>
              </a:defRPr>
            </a:lvl1pPr>
          </a:lstStyle>
          <a:p>
            <a:r>
              <a:rPr lang="en-US" dirty="0" smtClean="0"/>
              <a:t>Click to edit title</a:t>
            </a:r>
            <a:endParaRPr lang="en-US" dirty="0"/>
          </a:p>
        </p:txBody>
      </p:sp>
    </p:spTree>
    <p:extLst>
      <p:ext uri="{BB962C8B-B14F-4D97-AF65-F5344CB8AC3E}">
        <p14:creationId xmlns:p14="http://schemas.microsoft.com/office/powerpoint/2010/main" val="4671956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4370070" cy="4034484"/>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4572001" y="890715"/>
            <a:ext cx="4370070" cy="4034484"/>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916777786"/>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Section Header Magenta">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01929" y="2183951"/>
            <a:ext cx="8727759" cy="775597"/>
          </a:xfrm>
        </p:spPr>
        <p:txBody>
          <a:bodyPr anchor="ctr" anchorCtr="0">
            <a:spAutoFit/>
          </a:bodyPr>
          <a:lstStyle>
            <a:lvl1pPr algn="l">
              <a:defRPr sz="4000">
                <a:solidFill>
                  <a:schemeClr val="bg1"/>
                </a:solidFill>
              </a:defRPr>
            </a:lvl1pPr>
          </a:lstStyle>
          <a:p>
            <a:r>
              <a:rPr lang="en-US" dirty="0" smtClean="0"/>
              <a:t>Click to edit title</a:t>
            </a:r>
            <a:endParaRPr lang="en-US" dirty="0"/>
          </a:p>
        </p:txBody>
      </p:sp>
      <p:grpSp>
        <p:nvGrpSpPr>
          <p:cNvPr id="3" name="Group 2"/>
          <p:cNvGrpSpPr/>
          <p:nvPr userDrawn="1"/>
        </p:nvGrpSpPr>
        <p:grpSpPr>
          <a:xfrm>
            <a:off x="7054799" y="4396280"/>
            <a:ext cx="1757587" cy="385425"/>
            <a:chOff x="3484562" y="4392613"/>
            <a:chExt cx="6862764" cy="1504950"/>
          </a:xfrm>
          <a:solidFill>
            <a:schemeClr val="bg1"/>
          </a:solidFill>
        </p:grpSpPr>
        <p:sp>
          <p:nvSpPr>
            <p:cNvPr id="4"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4385997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itle" preserve="1">
  <p:cSld name="Title Slide Teal">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0256" y="552387"/>
            <a:ext cx="8063485" cy="2021483"/>
          </a:xfrm>
        </p:spPr>
        <p:txBody>
          <a:bodyPr anchor="b" anchorCtr="0">
            <a:noAutofit/>
          </a:bodyPr>
          <a:lstStyle>
            <a:lvl1pPr algn="l">
              <a:defRPr sz="54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546222" y="2573871"/>
            <a:ext cx="5706574" cy="1678914"/>
          </a:xfrm>
        </p:spPr>
        <p:txBody>
          <a:bodyPr/>
          <a:lstStyle>
            <a:lvl1pPr marL="0" indent="0" algn="l">
              <a:spcBef>
                <a:spcPts val="600"/>
              </a:spcBef>
              <a:buNone/>
              <a:defRPr sz="2800">
                <a:solidFill>
                  <a:schemeClr val="bg1"/>
                </a:solidFill>
                <a:latin typeface="+mj-lt"/>
              </a:defRPr>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subtitle</a:t>
            </a:r>
            <a:endParaRPr lang="en-US" dirty="0"/>
          </a:p>
        </p:txBody>
      </p:sp>
      <p:grpSp>
        <p:nvGrpSpPr>
          <p:cNvPr id="4" name="Group 3"/>
          <p:cNvGrpSpPr/>
          <p:nvPr userDrawn="1"/>
        </p:nvGrpSpPr>
        <p:grpSpPr>
          <a:xfrm>
            <a:off x="7054799" y="4396280"/>
            <a:ext cx="1757587" cy="385425"/>
            <a:chOff x="3484562" y="4392613"/>
            <a:chExt cx="6862764" cy="1504950"/>
          </a:xfrm>
          <a:solidFill>
            <a:schemeClr val="bg1"/>
          </a:solidFill>
        </p:grpSpPr>
        <p:sp>
          <p:nvSpPr>
            <p:cNvPr id="5"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247127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Teal">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Tree>
    <p:extLst>
      <p:ext uri="{BB962C8B-B14F-4D97-AF65-F5344CB8AC3E}">
        <p14:creationId xmlns:p14="http://schemas.microsoft.com/office/powerpoint/2010/main" val="344018845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ntent Teal">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4370070" cy="4034484"/>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4572001" y="890715"/>
            <a:ext cx="4370070" cy="4034484"/>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22696006"/>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Narrow Left Column Teal">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2689274" cy="4034484"/>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2891203" y="890715"/>
            <a:ext cx="6050868" cy="4034484"/>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2754437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Teal">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4"/>
                </a:solidFill>
              </a:defRPr>
            </a:lvl1pPr>
          </a:lstStyle>
          <a:p>
            <a:r>
              <a:rPr lang="en-US" dirty="0" smtClean="0"/>
              <a:t>Click to edit title</a:t>
            </a:r>
            <a:endParaRPr lang="en-US" dirty="0"/>
          </a:p>
        </p:txBody>
      </p:sp>
    </p:spTree>
    <p:extLst>
      <p:ext uri="{BB962C8B-B14F-4D97-AF65-F5344CB8AC3E}">
        <p14:creationId xmlns:p14="http://schemas.microsoft.com/office/powerpoint/2010/main" val="372026003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8969298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lor Block Teal">
    <p:spTree>
      <p:nvGrpSpPr>
        <p:cNvPr id="1" name=""/>
        <p:cNvGrpSpPr/>
        <p:nvPr/>
      </p:nvGrpSpPr>
      <p:grpSpPr>
        <a:xfrm>
          <a:off x="0" y="0"/>
          <a:ext cx="0" cy="0"/>
          <a:chOff x="0" y="0"/>
          <a:chExt cx="0" cy="0"/>
        </a:xfrm>
      </p:grpSpPr>
      <p:sp>
        <p:nvSpPr>
          <p:cNvPr id="2" name="Rectangle 1"/>
          <p:cNvSpPr/>
          <p:nvPr userDrawn="1"/>
        </p:nvSpPr>
        <p:spPr>
          <a:xfrm>
            <a:off x="0" y="0"/>
            <a:ext cx="4572000"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tIns="109728" rIns="137160" bIns="109728" rtlCol="0" anchor="t" anchorCtr="0"/>
          <a:lstStyle/>
          <a:p>
            <a:pPr algn="ctr">
              <a:lnSpc>
                <a:spcPct val="90000"/>
              </a:lnSpc>
              <a:spcBef>
                <a:spcPts val="600"/>
              </a:spcBef>
            </a:pPr>
            <a:endParaRPr lang="en-US" sz="2000" dirty="0" err="1" smtClean="0"/>
          </a:p>
        </p:txBody>
      </p:sp>
      <p:sp>
        <p:nvSpPr>
          <p:cNvPr id="6" name="Title 5"/>
          <p:cNvSpPr>
            <a:spLocks noGrp="1"/>
          </p:cNvSpPr>
          <p:nvPr>
            <p:ph type="title" hasCustomPrompt="1"/>
          </p:nvPr>
        </p:nvSpPr>
        <p:spPr>
          <a:xfrm>
            <a:off x="201929" y="890715"/>
            <a:ext cx="4370069" cy="4034484"/>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4572001" y="890715"/>
            <a:ext cx="4370070" cy="4034484"/>
          </a:xfrm>
        </p:spPr>
        <p:txBody>
          <a:bodyPr/>
          <a:lstStyle>
            <a:lvl1pPr>
              <a:defRPr>
                <a:solidFill>
                  <a:schemeClr val="accent4"/>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6477704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Quote Teal">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01929" y="890715"/>
            <a:ext cx="8740142" cy="2017242"/>
          </a:xfrm>
        </p:spPr>
        <p:txBody>
          <a:bodyPr anchor="b" anchorCtr="0"/>
          <a:lstStyle>
            <a:lvl1pPr>
              <a:defRPr sz="3600">
                <a:solidFill>
                  <a:schemeClr val="accent4"/>
                </a:solidFill>
              </a:defRPr>
            </a:lvl1pPr>
            <a:lvl2pPr>
              <a:defRPr sz="1800"/>
            </a:lvl2pPr>
            <a:lvl3pPr>
              <a:defRPr sz="1800"/>
            </a:lvl3pPr>
            <a:lvl4pPr>
              <a:defRPr sz="1800"/>
            </a:lvl4pPr>
            <a:lvl5pPr>
              <a:defRPr sz="1800"/>
            </a:lvl5pPr>
          </a:lstStyle>
          <a:p>
            <a:pPr lvl="0"/>
            <a:r>
              <a:rPr lang="en-US" dirty="0" smtClean="0"/>
              <a:t>Click to edit text</a:t>
            </a:r>
          </a:p>
        </p:txBody>
      </p:sp>
      <p:sp>
        <p:nvSpPr>
          <p:cNvPr id="95" name="Text Placeholder 2"/>
          <p:cNvSpPr>
            <a:spLocks noGrp="1"/>
          </p:cNvSpPr>
          <p:nvPr>
            <p:ph type="body" sz="quarter" idx="13" hasCustomPrompt="1"/>
          </p:nvPr>
        </p:nvSpPr>
        <p:spPr>
          <a:xfrm>
            <a:off x="201613" y="2924510"/>
            <a:ext cx="8740775" cy="609398"/>
          </a:xfrm>
        </p:spPr>
        <p:txBody>
          <a:bodyPr anchor="t" anchorCtr="0">
            <a:spAutoFit/>
          </a:bodyPr>
          <a:lstStyle>
            <a:lvl1pPr>
              <a:spcBef>
                <a:spcPts val="0"/>
              </a:spcBef>
              <a:defRPr sz="2800" b="0">
                <a:solidFill>
                  <a:schemeClr val="tx1"/>
                </a:solidFill>
                <a:latin typeface="+mn-lt"/>
              </a:defRPr>
            </a:lvl1pPr>
            <a:lvl2pPr>
              <a:defRPr sz="600" b="0">
                <a:solidFill>
                  <a:schemeClr val="tx1"/>
                </a:solidFill>
              </a:defRPr>
            </a:lvl2pPr>
            <a:lvl3pPr>
              <a:defRPr sz="600" b="0">
                <a:solidFill>
                  <a:schemeClr val="tx1"/>
                </a:solidFill>
              </a:defRPr>
            </a:lvl3pPr>
            <a:lvl4pPr>
              <a:defRPr sz="600" b="0">
                <a:solidFill>
                  <a:schemeClr val="tx1"/>
                </a:solidFill>
              </a:defRPr>
            </a:lvl4pPr>
            <a:lvl5pPr>
              <a:defRPr sz="6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1895594838"/>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3499412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arrow Left Colum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2689274" cy="4034484"/>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2891203" y="890715"/>
            <a:ext cx="6050868" cy="4034484"/>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17057589"/>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Photo Teal">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51435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01929" y="1906952"/>
            <a:ext cx="4033911" cy="1329595"/>
          </a:xfrm>
        </p:spPr>
        <p:txBody>
          <a:bodyPr wrap="square" anchor="ctr" anchorCtr="0">
            <a:spAutoFit/>
          </a:bodyPr>
          <a:lstStyle>
            <a:lvl1pPr algn="l">
              <a:defRPr sz="4000">
                <a:solidFill>
                  <a:schemeClr val="accent4"/>
                </a:solidFill>
              </a:defRPr>
            </a:lvl1pPr>
          </a:lstStyle>
          <a:p>
            <a:r>
              <a:rPr lang="en-US" dirty="0" smtClean="0"/>
              <a:t>Click to edit title</a:t>
            </a:r>
            <a:endParaRPr lang="en-US" dirty="0"/>
          </a:p>
        </p:txBody>
      </p:sp>
    </p:spTree>
    <p:extLst>
      <p:ext uri="{BB962C8B-B14F-4D97-AF65-F5344CB8AC3E}">
        <p14:creationId xmlns:p14="http://schemas.microsoft.com/office/powerpoint/2010/main" val="337092752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Section Header Teal">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01929" y="2183951"/>
            <a:ext cx="8727759" cy="775597"/>
          </a:xfrm>
        </p:spPr>
        <p:txBody>
          <a:bodyPr anchor="ctr" anchorCtr="0">
            <a:spAutoFit/>
          </a:bodyPr>
          <a:lstStyle>
            <a:lvl1pPr algn="l">
              <a:defRPr sz="4000">
                <a:solidFill>
                  <a:schemeClr val="bg1"/>
                </a:solidFill>
              </a:defRPr>
            </a:lvl1pPr>
          </a:lstStyle>
          <a:p>
            <a:r>
              <a:rPr lang="en-US" dirty="0" smtClean="0"/>
              <a:t>Click to edit title</a:t>
            </a:r>
            <a:endParaRPr lang="en-US" dirty="0"/>
          </a:p>
        </p:txBody>
      </p:sp>
      <p:grpSp>
        <p:nvGrpSpPr>
          <p:cNvPr id="3" name="Group 2"/>
          <p:cNvGrpSpPr/>
          <p:nvPr userDrawn="1"/>
        </p:nvGrpSpPr>
        <p:grpSpPr>
          <a:xfrm>
            <a:off x="7054799" y="4396280"/>
            <a:ext cx="1757587" cy="385425"/>
            <a:chOff x="3484562" y="4392613"/>
            <a:chExt cx="6862764" cy="1504950"/>
          </a:xfrm>
          <a:solidFill>
            <a:schemeClr val="bg1"/>
          </a:solidFill>
        </p:grpSpPr>
        <p:sp>
          <p:nvSpPr>
            <p:cNvPr id="4"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8234423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itle" preserve="1">
  <p:cSld name="Title Slide Green">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0256" y="552387"/>
            <a:ext cx="8063485" cy="2021483"/>
          </a:xfrm>
        </p:spPr>
        <p:txBody>
          <a:bodyPr anchor="b" anchorCtr="0">
            <a:noAutofit/>
          </a:bodyPr>
          <a:lstStyle>
            <a:lvl1pPr algn="l">
              <a:defRPr sz="54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546222" y="2573871"/>
            <a:ext cx="5706574" cy="1678914"/>
          </a:xfrm>
        </p:spPr>
        <p:txBody>
          <a:bodyPr/>
          <a:lstStyle>
            <a:lvl1pPr marL="0" indent="0" algn="l">
              <a:spcBef>
                <a:spcPts val="600"/>
              </a:spcBef>
              <a:buNone/>
              <a:defRPr sz="2800">
                <a:solidFill>
                  <a:schemeClr val="bg1"/>
                </a:solidFill>
                <a:latin typeface="+mj-lt"/>
              </a:defRPr>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subtitle</a:t>
            </a:r>
            <a:endParaRPr lang="en-US" dirty="0"/>
          </a:p>
        </p:txBody>
      </p:sp>
      <p:grpSp>
        <p:nvGrpSpPr>
          <p:cNvPr id="4" name="Group 3"/>
          <p:cNvGrpSpPr/>
          <p:nvPr userDrawn="1"/>
        </p:nvGrpSpPr>
        <p:grpSpPr>
          <a:xfrm>
            <a:off x="7054799" y="4396280"/>
            <a:ext cx="1757587" cy="385425"/>
            <a:chOff x="3484562" y="4392613"/>
            <a:chExt cx="6862764" cy="1504950"/>
          </a:xfrm>
          <a:solidFill>
            <a:schemeClr val="bg1"/>
          </a:solidFill>
        </p:grpSpPr>
        <p:sp>
          <p:nvSpPr>
            <p:cNvPr id="5"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2487658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Green">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Tree>
    <p:extLst>
      <p:ext uri="{BB962C8B-B14F-4D97-AF65-F5344CB8AC3E}">
        <p14:creationId xmlns:p14="http://schemas.microsoft.com/office/powerpoint/2010/main" val="3440188450"/>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ntent Gree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4370070" cy="4034484"/>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4572001" y="890715"/>
            <a:ext cx="4370070" cy="4034484"/>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22696006"/>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Narrow Left Column Gree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2689274" cy="4034484"/>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2891203" y="890715"/>
            <a:ext cx="6050868" cy="4034484"/>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2754437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Only Green">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5"/>
                </a:solidFill>
              </a:defRPr>
            </a:lvl1pPr>
          </a:lstStyle>
          <a:p>
            <a:r>
              <a:rPr lang="en-US" dirty="0" smtClean="0"/>
              <a:t>Click to edit title</a:t>
            </a:r>
            <a:endParaRPr lang="en-US" dirty="0"/>
          </a:p>
        </p:txBody>
      </p:sp>
    </p:spTree>
    <p:extLst>
      <p:ext uri="{BB962C8B-B14F-4D97-AF65-F5344CB8AC3E}">
        <p14:creationId xmlns:p14="http://schemas.microsoft.com/office/powerpoint/2010/main" val="3720260030"/>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lor Block Green">
    <p:spTree>
      <p:nvGrpSpPr>
        <p:cNvPr id="1" name=""/>
        <p:cNvGrpSpPr/>
        <p:nvPr/>
      </p:nvGrpSpPr>
      <p:grpSpPr>
        <a:xfrm>
          <a:off x="0" y="0"/>
          <a:ext cx="0" cy="0"/>
          <a:chOff x="0" y="0"/>
          <a:chExt cx="0" cy="0"/>
        </a:xfrm>
      </p:grpSpPr>
      <p:sp>
        <p:nvSpPr>
          <p:cNvPr id="2" name="Rectangle 1"/>
          <p:cNvSpPr/>
          <p:nvPr userDrawn="1"/>
        </p:nvSpPr>
        <p:spPr>
          <a:xfrm>
            <a:off x="0" y="0"/>
            <a:ext cx="4572000" cy="5143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tIns="109728" rIns="137160" bIns="109728" rtlCol="0" anchor="t" anchorCtr="0"/>
          <a:lstStyle/>
          <a:p>
            <a:pPr algn="ctr">
              <a:lnSpc>
                <a:spcPct val="90000"/>
              </a:lnSpc>
              <a:spcBef>
                <a:spcPts val="600"/>
              </a:spcBef>
            </a:pPr>
            <a:endParaRPr lang="en-US" sz="2000" dirty="0" err="1" smtClean="0"/>
          </a:p>
        </p:txBody>
      </p:sp>
      <p:sp>
        <p:nvSpPr>
          <p:cNvPr id="6" name="Title 5"/>
          <p:cNvSpPr>
            <a:spLocks noGrp="1"/>
          </p:cNvSpPr>
          <p:nvPr>
            <p:ph type="title" hasCustomPrompt="1"/>
          </p:nvPr>
        </p:nvSpPr>
        <p:spPr>
          <a:xfrm>
            <a:off x="201929" y="890715"/>
            <a:ext cx="4370069" cy="4034484"/>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4572001" y="890715"/>
            <a:ext cx="4370070" cy="4034484"/>
          </a:xfrm>
        </p:spPr>
        <p:txBody>
          <a:bodyPr/>
          <a:lstStyle>
            <a:lvl1pPr>
              <a:defRPr>
                <a:solidFill>
                  <a:schemeClr val="accent5"/>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64777041"/>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Quote Green">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01929" y="890715"/>
            <a:ext cx="8740142" cy="2017242"/>
          </a:xfrm>
        </p:spPr>
        <p:txBody>
          <a:bodyPr anchor="b" anchorCtr="0"/>
          <a:lstStyle>
            <a:lvl1pPr>
              <a:defRPr sz="3600">
                <a:solidFill>
                  <a:schemeClr val="accent5"/>
                </a:solidFill>
              </a:defRPr>
            </a:lvl1pPr>
            <a:lvl2pPr>
              <a:defRPr sz="1800"/>
            </a:lvl2pPr>
            <a:lvl3pPr>
              <a:defRPr sz="1800"/>
            </a:lvl3pPr>
            <a:lvl4pPr>
              <a:defRPr sz="1800"/>
            </a:lvl4pPr>
            <a:lvl5pPr>
              <a:defRPr sz="1800"/>
            </a:lvl5pPr>
          </a:lstStyle>
          <a:p>
            <a:pPr lvl="0"/>
            <a:r>
              <a:rPr lang="en-US" dirty="0" smtClean="0"/>
              <a:t>Click to edit text</a:t>
            </a:r>
          </a:p>
        </p:txBody>
      </p:sp>
      <p:sp>
        <p:nvSpPr>
          <p:cNvPr id="95" name="Text Placeholder 2"/>
          <p:cNvSpPr>
            <a:spLocks noGrp="1"/>
          </p:cNvSpPr>
          <p:nvPr>
            <p:ph type="body" sz="quarter" idx="13" hasCustomPrompt="1"/>
          </p:nvPr>
        </p:nvSpPr>
        <p:spPr>
          <a:xfrm>
            <a:off x="201613" y="2924510"/>
            <a:ext cx="8740775" cy="609398"/>
          </a:xfrm>
        </p:spPr>
        <p:txBody>
          <a:bodyPr anchor="t" anchorCtr="0">
            <a:spAutoFit/>
          </a:bodyPr>
          <a:lstStyle>
            <a:lvl1pPr>
              <a:spcBef>
                <a:spcPts val="0"/>
              </a:spcBef>
              <a:defRPr sz="2800" b="0">
                <a:solidFill>
                  <a:schemeClr val="tx1"/>
                </a:solidFill>
                <a:latin typeface="+mn-lt"/>
              </a:defRPr>
            </a:lvl1pPr>
            <a:lvl2pPr>
              <a:defRPr sz="600" b="0">
                <a:solidFill>
                  <a:schemeClr val="tx1"/>
                </a:solidFill>
              </a:defRPr>
            </a:lvl2pPr>
            <a:lvl3pPr>
              <a:defRPr sz="600" b="0">
                <a:solidFill>
                  <a:schemeClr val="tx1"/>
                </a:solidFill>
              </a:defRPr>
            </a:lvl3pPr>
            <a:lvl4pPr>
              <a:defRPr sz="600" b="0">
                <a:solidFill>
                  <a:schemeClr val="tx1"/>
                </a:solidFill>
              </a:defRPr>
            </a:lvl4pPr>
            <a:lvl5pPr>
              <a:defRPr sz="6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2028887894"/>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Photo Green">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51435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01929" y="1906952"/>
            <a:ext cx="4033911" cy="1329595"/>
          </a:xfrm>
        </p:spPr>
        <p:txBody>
          <a:bodyPr wrap="square" anchor="ctr" anchorCtr="0">
            <a:spAutoFit/>
          </a:bodyPr>
          <a:lstStyle>
            <a:lvl1pPr algn="l">
              <a:defRPr sz="4000">
                <a:solidFill>
                  <a:schemeClr val="accent5"/>
                </a:solidFill>
              </a:defRPr>
            </a:lvl1pPr>
          </a:lstStyle>
          <a:p>
            <a:r>
              <a:rPr lang="en-US" dirty="0" smtClean="0"/>
              <a:t>Click to edit title</a:t>
            </a:r>
            <a:endParaRPr lang="en-US" dirty="0"/>
          </a:p>
        </p:txBody>
      </p:sp>
    </p:spTree>
    <p:extLst>
      <p:ext uri="{BB962C8B-B14F-4D97-AF65-F5344CB8AC3E}">
        <p14:creationId xmlns:p14="http://schemas.microsoft.com/office/powerpoint/2010/main" val="13208029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dirty="0" smtClean="0"/>
              <a:t>Click to edit title</a:t>
            </a:r>
            <a:endParaRPr lang="en-US" dirty="0"/>
          </a:p>
        </p:txBody>
      </p:sp>
    </p:spTree>
    <p:extLst>
      <p:ext uri="{BB962C8B-B14F-4D97-AF65-F5344CB8AC3E}">
        <p14:creationId xmlns:p14="http://schemas.microsoft.com/office/powerpoint/2010/main" val="2076414105"/>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Section Header Green">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01929" y="2183951"/>
            <a:ext cx="8727759" cy="775597"/>
          </a:xfrm>
        </p:spPr>
        <p:txBody>
          <a:bodyPr anchor="ctr" anchorCtr="0">
            <a:spAutoFit/>
          </a:bodyPr>
          <a:lstStyle>
            <a:lvl1pPr algn="l">
              <a:defRPr sz="4000">
                <a:solidFill>
                  <a:schemeClr val="bg1"/>
                </a:solidFill>
              </a:defRPr>
            </a:lvl1pPr>
          </a:lstStyle>
          <a:p>
            <a:r>
              <a:rPr lang="en-US" dirty="0" smtClean="0"/>
              <a:t>Click to edit title</a:t>
            </a:r>
            <a:endParaRPr lang="en-US" dirty="0"/>
          </a:p>
        </p:txBody>
      </p:sp>
      <p:grpSp>
        <p:nvGrpSpPr>
          <p:cNvPr id="3" name="Group 2"/>
          <p:cNvGrpSpPr/>
          <p:nvPr userDrawn="1"/>
        </p:nvGrpSpPr>
        <p:grpSpPr>
          <a:xfrm>
            <a:off x="7054799" y="4396280"/>
            <a:ext cx="1757587" cy="385425"/>
            <a:chOff x="3484562" y="4392613"/>
            <a:chExt cx="6862764" cy="1504950"/>
          </a:xfrm>
          <a:solidFill>
            <a:schemeClr val="bg1"/>
          </a:solidFill>
        </p:grpSpPr>
        <p:sp>
          <p:nvSpPr>
            <p:cNvPr id="4"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28613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title" preserve="1">
  <p:cSld name="Title Slide Red">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0256" y="552387"/>
            <a:ext cx="8063485" cy="2021483"/>
          </a:xfrm>
        </p:spPr>
        <p:txBody>
          <a:bodyPr anchor="b" anchorCtr="0">
            <a:noAutofit/>
          </a:bodyPr>
          <a:lstStyle>
            <a:lvl1pPr algn="l">
              <a:defRPr sz="5400">
                <a:solidFill>
                  <a:schemeClr val="bg1"/>
                </a:solidFill>
              </a:defRPr>
            </a:lvl1pPr>
          </a:lstStyle>
          <a:p>
            <a:r>
              <a:rPr lang="en-US" dirty="0" smtClean="0"/>
              <a:t>Click to edit title</a:t>
            </a:r>
            <a:endParaRPr lang="en-US" dirty="0"/>
          </a:p>
        </p:txBody>
      </p:sp>
      <p:sp>
        <p:nvSpPr>
          <p:cNvPr id="3" name="Subtitle 2"/>
          <p:cNvSpPr>
            <a:spLocks noGrp="1"/>
          </p:cNvSpPr>
          <p:nvPr>
            <p:ph type="subTitle" idx="1" hasCustomPrompt="1"/>
          </p:nvPr>
        </p:nvSpPr>
        <p:spPr>
          <a:xfrm>
            <a:off x="546222" y="2573871"/>
            <a:ext cx="5706574" cy="1678914"/>
          </a:xfrm>
        </p:spPr>
        <p:txBody>
          <a:bodyPr/>
          <a:lstStyle>
            <a:lvl1pPr marL="0" indent="0" algn="l">
              <a:spcBef>
                <a:spcPts val="600"/>
              </a:spcBef>
              <a:buNone/>
              <a:defRPr sz="2800">
                <a:solidFill>
                  <a:schemeClr val="bg1"/>
                </a:solidFill>
                <a:latin typeface="+mj-lt"/>
              </a:defRPr>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subtitle</a:t>
            </a:r>
            <a:endParaRPr lang="en-US" dirty="0"/>
          </a:p>
        </p:txBody>
      </p:sp>
      <p:grpSp>
        <p:nvGrpSpPr>
          <p:cNvPr id="4" name="Group 3"/>
          <p:cNvGrpSpPr/>
          <p:nvPr userDrawn="1"/>
        </p:nvGrpSpPr>
        <p:grpSpPr>
          <a:xfrm>
            <a:off x="7054799" y="4396280"/>
            <a:ext cx="1757587" cy="385425"/>
            <a:chOff x="3484562" y="4392613"/>
            <a:chExt cx="6862764" cy="1504950"/>
          </a:xfrm>
          <a:solidFill>
            <a:schemeClr val="bg1"/>
          </a:solidFill>
        </p:grpSpPr>
        <p:sp>
          <p:nvSpPr>
            <p:cNvPr id="5"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619359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Content Red">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Tree>
    <p:extLst>
      <p:ext uri="{BB962C8B-B14F-4D97-AF65-F5344CB8AC3E}">
        <p14:creationId xmlns:p14="http://schemas.microsoft.com/office/powerpoint/2010/main" val="3440188450"/>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ntent Red">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4370070" cy="4034484"/>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4572001" y="890715"/>
            <a:ext cx="4370070" cy="4034484"/>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22696006"/>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Narrow Left Column Red">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
        <p:nvSpPr>
          <p:cNvPr id="10" name="Content Placeholder 3"/>
          <p:cNvSpPr>
            <a:spLocks noGrp="1"/>
          </p:cNvSpPr>
          <p:nvPr>
            <p:ph sz="quarter" idx="14" hasCustomPrompt="1"/>
          </p:nvPr>
        </p:nvSpPr>
        <p:spPr>
          <a:xfrm>
            <a:off x="201929" y="890715"/>
            <a:ext cx="2689274" cy="4034484"/>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Content Placeholder 3"/>
          <p:cNvSpPr>
            <a:spLocks noGrp="1"/>
          </p:cNvSpPr>
          <p:nvPr>
            <p:ph sz="quarter" idx="15" hasCustomPrompt="1"/>
          </p:nvPr>
        </p:nvSpPr>
        <p:spPr>
          <a:xfrm>
            <a:off x="2891203" y="890715"/>
            <a:ext cx="6050868" cy="4034484"/>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27544374"/>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Red">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solidFill>
                  <a:schemeClr val="accent6"/>
                </a:solidFill>
              </a:defRPr>
            </a:lvl1pPr>
          </a:lstStyle>
          <a:p>
            <a:r>
              <a:rPr lang="en-US" dirty="0" smtClean="0"/>
              <a:t>Click to edit title</a:t>
            </a:r>
            <a:endParaRPr lang="en-US" dirty="0"/>
          </a:p>
        </p:txBody>
      </p:sp>
    </p:spTree>
    <p:extLst>
      <p:ext uri="{BB962C8B-B14F-4D97-AF65-F5344CB8AC3E}">
        <p14:creationId xmlns:p14="http://schemas.microsoft.com/office/powerpoint/2010/main" val="3720260030"/>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olor Block Red">
    <p:spTree>
      <p:nvGrpSpPr>
        <p:cNvPr id="1" name=""/>
        <p:cNvGrpSpPr/>
        <p:nvPr/>
      </p:nvGrpSpPr>
      <p:grpSpPr>
        <a:xfrm>
          <a:off x="0" y="0"/>
          <a:ext cx="0" cy="0"/>
          <a:chOff x="0" y="0"/>
          <a:chExt cx="0" cy="0"/>
        </a:xfrm>
      </p:grpSpPr>
      <p:sp>
        <p:nvSpPr>
          <p:cNvPr id="2" name="Rectangle 1"/>
          <p:cNvSpPr/>
          <p:nvPr userDrawn="1"/>
        </p:nvSpPr>
        <p:spPr>
          <a:xfrm>
            <a:off x="0" y="0"/>
            <a:ext cx="4572000"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137160" tIns="109728" rIns="137160" bIns="109728" rtlCol="0" anchor="t" anchorCtr="0"/>
          <a:lstStyle/>
          <a:p>
            <a:pPr algn="ctr">
              <a:lnSpc>
                <a:spcPct val="90000"/>
              </a:lnSpc>
              <a:spcBef>
                <a:spcPts val="600"/>
              </a:spcBef>
            </a:pPr>
            <a:endParaRPr lang="en-US" sz="2000" dirty="0" err="1" smtClean="0"/>
          </a:p>
        </p:txBody>
      </p:sp>
      <p:sp>
        <p:nvSpPr>
          <p:cNvPr id="6" name="Title 5"/>
          <p:cNvSpPr>
            <a:spLocks noGrp="1"/>
          </p:cNvSpPr>
          <p:nvPr>
            <p:ph type="title" hasCustomPrompt="1"/>
          </p:nvPr>
        </p:nvSpPr>
        <p:spPr>
          <a:xfrm>
            <a:off x="201929" y="890715"/>
            <a:ext cx="4370069" cy="4034484"/>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4572001" y="890715"/>
            <a:ext cx="4370070" cy="4034484"/>
          </a:xfrm>
        </p:spPr>
        <p:txBody>
          <a:bodyPr/>
          <a:lstStyle>
            <a:lvl1pPr>
              <a:defRPr>
                <a:solidFill>
                  <a:schemeClr val="accent6"/>
                </a:solidFill>
              </a:defRPr>
            </a:lvl1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64777041"/>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Red">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01929" y="890715"/>
            <a:ext cx="8740142" cy="2017242"/>
          </a:xfrm>
        </p:spPr>
        <p:txBody>
          <a:bodyPr anchor="b" anchorCtr="0"/>
          <a:lstStyle>
            <a:lvl1pPr>
              <a:defRPr sz="3600">
                <a:solidFill>
                  <a:schemeClr val="accent6"/>
                </a:solidFill>
              </a:defRPr>
            </a:lvl1pPr>
            <a:lvl2pPr>
              <a:defRPr sz="1800"/>
            </a:lvl2pPr>
            <a:lvl3pPr>
              <a:defRPr sz="1800"/>
            </a:lvl3pPr>
            <a:lvl4pPr>
              <a:defRPr sz="1800"/>
            </a:lvl4pPr>
            <a:lvl5pPr>
              <a:defRPr sz="1800"/>
            </a:lvl5pPr>
          </a:lstStyle>
          <a:p>
            <a:pPr lvl="0"/>
            <a:r>
              <a:rPr lang="en-US" dirty="0" smtClean="0"/>
              <a:t>Click to edit text</a:t>
            </a:r>
          </a:p>
        </p:txBody>
      </p:sp>
      <p:sp>
        <p:nvSpPr>
          <p:cNvPr id="95" name="Text Placeholder 2"/>
          <p:cNvSpPr>
            <a:spLocks noGrp="1"/>
          </p:cNvSpPr>
          <p:nvPr>
            <p:ph type="body" sz="quarter" idx="13" hasCustomPrompt="1"/>
          </p:nvPr>
        </p:nvSpPr>
        <p:spPr>
          <a:xfrm>
            <a:off x="201613" y="2924510"/>
            <a:ext cx="8740775" cy="609398"/>
          </a:xfrm>
        </p:spPr>
        <p:txBody>
          <a:bodyPr anchor="t" anchorCtr="0">
            <a:spAutoFit/>
          </a:bodyPr>
          <a:lstStyle>
            <a:lvl1pPr>
              <a:spcBef>
                <a:spcPts val="0"/>
              </a:spcBef>
              <a:defRPr sz="2800" b="0">
                <a:solidFill>
                  <a:schemeClr val="tx1"/>
                </a:solidFill>
                <a:latin typeface="+mn-lt"/>
              </a:defRPr>
            </a:lvl1pPr>
            <a:lvl2pPr>
              <a:defRPr sz="600" b="0">
                <a:solidFill>
                  <a:schemeClr val="tx1"/>
                </a:solidFill>
              </a:defRPr>
            </a:lvl2pPr>
            <a:lvl3pPr>
              <a:defRPr sz="600" b="0">
                <a:solidFill>
                  <a:schemeClr val="tx1"/>
                </a:solidFill>
              </a:defRPr>
            </a:lvl3pPr>
            <a:lvl4pPr>
              <a:defRPr sz="600" b="0">
                <a:solidFill>
                  <a:schemeClr val="tx1"/>
                </a:solidFill>
              </a:defRPr>
            </a:lvl4pPr>
            <a:lvl5pPr>
              <a:defRPr sz="6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428183343"/>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Photo Red">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51435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01929" y="1906952"/>
            <a:ext cx="4033912" cy="1329595"/>
          </a:xfrm>
        </p:spPr>
        <p:txBody>
          <a:bodyPr wrap="square" anchor="ctr" anchorCtr="0">
            <a:spAutoFit/>
          </a:bodyPr>
          <a:lstStyle>
            <a:lvl1pPr algn="l">
              <a:defRPr sz="4000">
                <a:solidFill>
                  <a:schemeClr val="accent6"/>
                </a:solidFill>
              </a:defRPr>
            </a:lvl1pPr>
          </a:lstStyle>
          <a:p>
            <a:r>
              <a:rPr lang="en-US" dirty="0" smtClean="0"/>
              <a:t>Click to edit title</a:t>
            </a:r>
            <a:endParaRPr lang="en-US" dirty="0"/>
          </a:p>
        </p:txBody>
      </p:sp>
    </p:spTree>
    <p:extLst>
      <p:ext uri="{BB962C8B-B14F-4D97-AF65-F5344CB8AC3E}">
        <p14:creationId xmlns:p14="http://schemas.microsoft.com/office/powerpoint/2010/main" val="19071597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Section Header Red">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01929" y="2183951"/>
            <a:ext cx="8727759" cy="775597"/>
          </a:xfrm>
        </p:spPr>
        <p:txBody>
          <a:bodyPr anchor="ctr" anchorCtr="0">
            <a:spAutoFit/>
          </a:bodyPr>
          <a:lstStyle>
            <a:lvl1pPr algn="l">
              <a:defRPr sz="4000">
                <a:solidFill>
                  <a:schemeClr val="bg1"/>
                </a:solidFill>
              </a:defRPr>
            </a:lvl1pPr>
          </a:lstStyle>
          <a:p>
            <a:r>
              <a:rPr lang="en-US" dirty="0" smtClean="0"/>
              <a:t>Click to edit title</a:t>
            </a:r>
            <a:endParaRPr lang="en-US" dirty="0"/>
          </a:p>
        </p:txBody>
      </p:sp>
      <p:grpSp>
        <p:nvGrpSpPr>
          <p:cNvPr id="3" name="Group 2"/>
          <p:cNvGrpSpPr/>
          <p:nvPr userDrawn="1"/>
        </p:nvGrpSpPr>
        <p:grpSpPr>
          <a:xfrm>
            <a:off x="7054799" y="4396280"/>
            <a:ext cx="1757587" cy="385425"/>
            <a:chOff x="3484562" y="4392613"/>
            <a:chExt cx="6862764" cy="1504950"/>
          </a:xfrm>
          <a:solidFill>
            <a:schemeClr val="bg1"/>
          </a:solidFill>
        </p:grpSpPr>
        <p:sp>
          <p:nvSpPr>
            <p:cNvPr id="4" name="Freeform 6"/>
            <p:cNvSpPr>
              <a:spLocks/>
            </p:cNvSpPr>
            <p:nvPr userDrawn="1"/>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7"/>
            <p:cNvSpPr>
              <a:spLocks/>
            </p:cNvSpPr>
            <p:nvPr userDrawn="1"/>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8"/>
            <p:cNvSpPr>
              <a:spLocks/>
            </p:cNvSpPr>
            <p:nvPr userDrawn="1"/>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9"/>
            <p:cNvSpPr>
              <a:spLocks/>
            </p:cNvSpPr>
            <p:nvPr userDrawn="1"/>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0"/>
            <p:cNvSpPr>
              <a:spLocks/>
            </p:cNvSpPr>
            <p:nvPr userDrawn="1"/>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1"/>
            <p:cNvSpPr>
              <a:spLocks/>
            </p:cNvSpPr>
            <p:nvPr userDrawn="1"/>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12"/>
            <p:cNvSpPr>
              <a:spLocks noChangeArrowheads="1"/>
            </p:cNvSpPr>
            <p:nvPr userDrawn="1"/>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3"/>
            <p:cNvSpPr>
              <a:spLocks/>
            </p:cNvSpPr>
            <p:nvPr userDrawn="1"/>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4"/>
            <p:cNvSpPr>
              <a:spLocks noEditPoints="1"/>
            </p:cNvSpPr>
            <p:nvPr userDrawn="1"/>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5"/>
            <p:cNvSpPr>
              <a:spLocks noEditPoints="1"/>
            </p:cNvSpPr>
            <p:nvPr userDrawn="1"/>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6"/>
            <p:cNvSpPr>
              <a:spLocks/>
            </p:cNvSpPr>
            <p:nvPr userDrawn="1"/>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7"/>
            <p:cNvSpPr>
              <a:spLocks/>
            </p:cNvSpPr>
            <p:nvPr userDrawn="1"/>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4395989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10582918"/>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accent1"/>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204788" y="4487837"/>
            <a:ext cx="8230791" cy="667875"/>
          </a:xfrm>
          <a:prstGeom prst="rect">
            <a:avLst/>
          </a:prstGeom>
          <a:noFill/>
          <a:ln w="12700">
            <a:noFill/>
            <a:miter lim="800000"/>
            <a:headEnd type="none" w="sm" len="sm"/>
            <a:tailEnd type="none" w="sm" len="sm"/>
          </a:ln>
          <a:effectLst/>
        </p:spPr>
        <p:txBody>
          <a:bodyPr vert="horz" wrap="square" lIns="137160" tIns="109728" rIns="137160" bIns="109728" numCol="1" anchor="t" anchorCtr="0" compatLnSpc="1">
            <a:prstTxWarp prst="textNoShape">
              <a:avLst/>
            </a:prstTxWarp>
            <a:spAutoFit/>
          </a:bodyPr>
          <a:lstStyle/>
          <a:p>
            <a:pPr marL="0" marR="0" indent="0" algn="l" defTabSz="699218" rtl="0" eaLnBrk="0" fontAlgn="auto" latinLnBrk="0" hangingPunct="0">
              <a:lnSpc>
                <a:spcPct val="100000"/>
              </a:lnSpc>
              <a:spcBef>
                <a:spcPts val="0"/>
              </a:spcBef>
              <a:spcAft>
                <a:spcPts val="0"/>
              </a:spcAft>
              <a:buClrTx/>
              <a:buSzTx/>
              <a:buFontTx/>
              <a:buNone/>
              <a:tabLst/>
              <a:defRPr/>
            </a:pPr>
            <a:r>
              <a:rPr lang="en-US" sz="500" kern="1200" dirty="0" smtClean="0">
                <a:solidFill>
                  <a:schemeClr val="tx1">
                    <a:alpha val="95000"/>
                  </a:schemeClr>
                </a:solidFill>
                <a:latin typeface="+mn-lt"/>
                <a:ea typeface="+mn-ea"/>
                <a:cs typeface="Segoe UI" pitchFamily="34" charset="0"/>
              </a:rPr>
              <a:t> ©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a:p>
            <a:pPr defTabSz="699218" eaLnBrk="0" hangingPunct="0"/>
            <a:r>
              <a:rPr lang="en-US" sz="1400" kern="1200" dirty="0" smtClean="0">
                <a:solidFill>
                  <a:schemeClr val="tx1"/>
                </a:solidFill>
                <a:effectLst/>
                <a:latin typeface="+mn-lt"/>
                <a:ea typeface="+mn-ea"/>
                <a:cs typeface="+mn-cs"/>
              </a:rPr>
              <a:t> </a:t>
            </a:r>
            <a:endParaRPr lang="en-US" sz="500" dirty="0">
              <a:solidFill>
                <a:schemeClr val="tx1">
                  <a:alpha val="95000"/>
                </a:schemeClr>
              </a:solidFill>
              <a:cs typeface="Segoe UI" pitchFamily="34" charset="0"/>
            </a:endParaRPr>
          </a:p>
        </p:txBody>
      </p:sp>
      <p:grpSp>
        <p:nvGrpSpPr>
          <p:cNvPr id="44" name="Group 43"/>
          <p:cNvGrpSpPr/>
          <p:nvPr userDrawn="1"/>
        </p:nvGrpSpPr>
        <p:grpSpPr>
          <a:xfrm>
            <a:off x="344422" y="2355850"/>
            <a:ext cx="2504036" cy="5334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3595253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06147874"/>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1_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890777"/>
            <a:ext cx="8740142" cy="917431"/>
          </a:xfrm>
          <a:noFill/>
        </p:spPr>
        <p:txBody>
          <a:bodyPr tIns="91440" bIns="91440" anchor="t" anchorCtr="0">
            <a:spAutoFit/>
          </a:bodyPr>
          <a:lstStyle>
            <a:lvl1pPr>
              <a:defRPr sz="5291" b="1" spc="-74" baseline="0">
                <a:gradFill>
                  <a:gsLst>
                    <a:gs pos="100000">
                      <a:schemeClr val="tx1"/>
                    </a:gs>
                    <a:gs pos="0">
                      <a:schemeClr val="tx1"/>
                    </a:gs>
                  </a:gsLst>
                  <a:lin ang="5400000" scaled="0"/>
                </a:gradFill>
                <a:latin typeface="Segoe Pro" panose="020B0502040504020203" pitchFamily="34" charset="0"/>
                <a:cs typeface="Segoe UI Semilight" panose="020B0402040204020203" pitchFamily="34" charset="0"/>
              </a:defRPr>
            </a:lvl1pPr>
          </a:lstStyle>
          <a:p>
            <a:r>
              <a:rPr lang="en-US" dirty="0" smtClean="0"/>
              <a:t>Section title</a:t>
            </a:r>
            <a:endParaRPr lang="en-US" dirty="0"/>
          </a:p>
        </p:txBody>
      </p:sp>
      <p:sp>
        <p:nvSpPr>
          <p:cNvPr id="4" name="Content Placeholder 3"/>
          <p:cNvSpPr>
            <a:spLocks noGrp="1"/>
          </p:cNvSpPr>
          <p:nvPr>
            <p:ph sz="quarter" idx="10"/>
          </p:nvPr>
        </p:nvSpPr>
        <p:spPr>
          <a:xfrm>
            <a:off x="201931" y="1828556"/>
            <a:ext cx="8740142" cy="319122"/>
          </a:xfrm>
        </p:spPr>
        <p:txBody>
          <a:bodyPr lIns="182880" rIns="182880"/>
          <a:lstStyle>
            <a:lvl1pPr marL="0" indent="0" algn="l" defTabSz="672083" rtl="0" eaLnBrk="1" latinLnBrk="0" hangingPunct="1">
              <a:lnSpc>
                <a:spcPct val="90000"/>
              </a:lnSpc>
              <a:buNone/>
              <a:defRPr lang="en-US" sz="1324" kern="1200" spc="-29" baseline="0" dirty="0" smtClean="0">
                <a:gradFill>
                  <a:gsLst>
                    <a:gs pos="5556">
                      <a:prstClr val="white"/>
                    </a:gs>
                    <a:gs pos="27000">
                      <a:prstClr val="white"/>
                    </a:gs>
                  </a:gsLst>
                  <a:lin ang="0" scaled="0"/>
                </a:gradFill>
                <a:latin typeface="+mn-lt"/>
                <a:ea typeface="+mn-ea"/>
                <a:cs typeface="Segoe UI" panose="020B0502040204020203" pitchFamily="34" charset="0"/>
              </a:defRPr>
            </a:lvl1pPr>
            <a:lvl2pPr marL="0" indent="0" algn="l" defTabSz="672083" rtl="0" eaLnBrk="1" latinLnBrk="0" hangingPunct="1">
              <a:lnSpc>
                <a:spcPct val="90000"/>
              </a:lnSpc>
              <a:buNone/>
              <a:defRPr lang="en-US" sz="1324" kern="1200" spc="-74" dirty="0" smtClean="0">
                <a:gradFill>
                  <a:gsLst>
                    <a:gs pos="5556">
                      <a:prstClr val="white"/>
                    </a:gs>
                    <a:gs pos="27000">
                      <a:prstClr val="white"/>
                    </a:gs>
                  </a:gsLst>
                  <a:lin ang="0" scaled="0"/>
                </a:gradFill>
                <a:latin typeface="+mn-lt"/>
                <a:ea typeface="+mn-ea"/>
                <a:cs typeface="Segoe UI" panose="020B0502040204020203" pitchFamily="34" charset="0"/>
              </a:defRPr>
            </a:lvl2pPr>
            <a:lvl3pPr marL="0" indent="0" algn="l" defTabSz="672083" rtl="0" eaLnBrk="1" latinLnBrk="0" hangingPunct="1">
              <a:lnSpc>
                <a:spcPct val="90000"/>
              </a:lnSpc>
              <a:buNone/>
              <a:defRPr lang="en-US" sz="1324" kern="1200" spc="-74" dirty="0" smtClean="0">
                <a:gradFill>
                  <a:gsLst>
                    <a:gs pos="5556">
                      <a:prstClr val="white"/>
                    </a:gs>
                    <a:gs pos="27000">
                      <a:prstClr val="white"/>
                    </a:gs>
                  </a:gsLst>
                  <a:lin ang="0" scaled="0"/>
                </a:gradFill>
                <a:latin typeface="+mn-lt"/>
                <a:ea typeface="+mn-ea"/>
                <a:cs typeface="Segoe UI" panose="020B0502040204020203" pitchFamily="34" charset="0"/>
              </a:defRPr>
            </a:lvl3pPr>
            <a:lvl4pPr marL="0" indent="0" algn="l" defTabSz="672083" rtl="0" eaLnBrk="1" latinLnBrk="0" hangingPunct="1">
              <a:lnSpc>
                <a:spcPct val="90000"/>
              </a:lnSpc>
              <a:buNone/>
              <a:defRPr lang="en-US" sz="1324" kern="1200" spc="-74" dirty="0" smtClean="0">
                <a:gradFill>
                  <a:gsLst>
                    <a:gs pos="5556">
                      <a:prstClr val="white"/>
                    </a:gs>
                    <a:gs pos="27000">
                      <a:prstClr val="white"/>
                    </a:gs>
                  </a:gsLst>
                  <a:lin ang="0" scaled="0"/>
                </a:gradFill>
                <a:latin typeface="+mn-lt"/>
                <a:ea typeface="+mn-ea"/>
                <a:cs typeface="Segoe UI" panose="020B0502040204020203" pitchFamily="34" charset="0"/>
              </a:defRPr>
            </a:lvl4pPr>
            <a:lvl5pPr marL="0" indent="0" algn="l" defTabSz="672083" rtl="0" eaLnBrk="1" latinLnBrk="0" hangingPunct="1">
              <a:lnSpc>
                <a:spcPct val="90000"/>
              </a:lnSpc>
              <a:buNone/>
              <a:defRPr lang="en-US" sz="1324" kern="1200" spc="-74" dirty="0">
                <a:gradFill>
                  <a:gsLst>
                    <a:gs pos="5556">
                      <a:prstClr val="white"/>
                    </a:gs>
                    <a:gs pos="27000">
                      <a:prstClr val="white"/>
                    </a:gs>
                  </a:gsLst>
                  <a:lin ang="0" scaled="0"/>
                </a:gradFill>
                <a:latin typeface="+mn-lt"/>
                <a:ea typeface="+mn-ea"/>
                <a:cs typeface="Segoe UI" panose="020B0502040204020203" pitchFamily="34" charset="0"/>
              </a:defRPr>
            </a:lvl5pPr>
          </a:lstStyle>
          <a:p>
            <a:pPr lvl="0"/>
            <a:r>
              <a:rPr lang="en-US" dirty="0" smtClean="0"/>
              <a:t>Click to edit Master text styles</a:t>
            </a:r>
          </a:p>
        </p:txBody>
      </p:sp>
      <p:sp>
        <p:nvSpPr>
          <p:cNvPr id="6" name="Content Placeholder 5"/>
          <p:cNvSpPr>
            <a:spLocks noGrp="1"/>
          </p:cNvSpPr>
          <p:nvPr>
            <p:ph sz="quarter" idx="11"/>
          </p:nvPr>
        </p:nvSpPr>
        <p:spPr>
          <a:xfrm>
            <a:off x="201929" y="218303"/>
            <a:ext cx="3124279" cy="319122"/>
          </a:xfrm>
        </p:spPr>
        <p:txBody>
          <a:bodyPr lIns="182880" rIns="182880"/>
          <a:lstStyle>
            <a:lvl1pPr marL="0" indent="0">
              <a:buNone/>
              <a:defRPr lang="en-US" sz="1324" kern="1200" spc="-74" baseline="0" dirty="0" smtClean="0">
                <a:gradFill>
                  <a:gsLst>
                    <a:gs pos="5556">
                      <a:prstClr val="white"/>
                    </a:gs>
                    <a:gs pos="27000">
                      <a:prstClr val="white"/>
                    </a:gs>
                  </a:gsLst>
                  <a:lin ang="0" scaled="0"/>
                </a:gradFill>
                <a:latin typeface="+mn-lt"/>
                <a:ea typeface="+mn-ea"/>
                <a:cs typeface="Segoe UI" panose="020B0502040204020203" pitchFamily="34" charset="0"/>
              </a:defRPr>
            </a:lvl1pPr>
          </a:lstStyle>
          <a:p>
            <a:pPr marL="0" marR="0" lvl="0" indent="0" algn="l" defTabSz="672083" rtl="0" eaLnBrk="1" fontAlgn="auto" latinLnBrk="0" hangingPunct="1">
              <a:lnSpc>
                <a:spcPct val="90000"/>
              </a:lnSpc>
              <a:spcBef>
                <a:spcPct val="20000"/>
              </a:spcBef>
              <a:spcAft>
                <a:spcPts val="0"/>
              </a:spcAft>
              <a:buClrTx/>
              <a:buSzPct val="90000"/>
              <a:buFont typeface="Arial" pitchFamily="34" charset="0"/>
              <a:buNone/>
              <a:tabLst/>
            </a:pPr>
            <a:r>
              <a:rPr lang="en-US" dirty="0" smtClean="0"/>
              <a:t>Click to edit Master text styles</a:t>
            </a:r>
          </a:p>
        </p:txBody>
      </p:sp>
      <p:sp>
        <p:nvSpPr>
          <p:cNvPr id="5" name="Content Placeholder 3"/>
          <p:cNvSpPr>
            <a:spLocks noGrp="1"/>
          </p:cNvSpPr>
          <p:nvPr>
            <p:ph sz="quarter" idx="12"/>
          </p:nvPr>
        </p:nvSpPr>
        <p:spPr>
          <a:xfrm>
            <a:off x="201929" y="2588836"/>
            <a:ext cx="3361593" cy="615609"/>
          </a:xfrm>
        </p:spPr>
        <p:txBody>
          <a:bodyPr lIns="182880" rIns="182880"/>
          <a:lstStyle>
            <a:lvl1pPr marL="0" indent="0" algn="l" defTabSz="672083" rtl="0" eaLnBrk="1" latinLnBrk="0" hangingPunct="1">
              <a:lnSpc>
                <a:spcPct val="90000"/>
              </a:lnSpc>
              <a:spcBef>
                <a:spcPts val="0"/>
              </a:spcBef>
              <a:spcAft>
                <a:spcPts val="881"/>
              </a:spcAft>
              <a:buNone/>
              <a:defRPr lang="en-US" sz="1324" b="1" kern="1200" spc="-15" baseline="0" dirty="0" smtClean="0">
                <a:gradFill>
                  <a:gsLst>
                    <a:gs pos="5556">
                      <a:prstClr val="white"/>
                    </a:gs>
                    <a:gs pos="27000">
                      <a:prstClr val="white"/>
                    </a:gs>
                  </a:gsLst>
                  <a:lin ang="0" scaled="0"/>
                </a:gradFill>
                <a:latin typeface="+mn-lt"/>
                <a:ea typeface="+mn-ea"/>
                <a:cs typeface="Segoe UI" panose="020B0502040204020203" pitchFamily="34" charset="0"/>
              </a:defRPr>
            </a:lvl1pPr>
            <a:lvl2pPr marL="0" indent="0" algn="l" defTabSz="672083" rtl="0" eaLnBrk="1" latinLnBrk="0" hangingPunct="1">
              <a:lnSpc>
                <a:spcPct val="90000"/>
              </a:lnSpc>
              <a:buNone/>
              <a:defRPr lang="en-US" sz="1324" kern="1200" spc="-74" dirty="0" smtClean="0">
                <a:gradFill>
                  <a:gsLst>
                    <a:gs pos="5556">
                      <a:prstClr val="white"/>
                    </a:gs>
                    <a:gs pos="27000">
                      <a:prstClr val="white"/>
                    </a:gs>
                  </a:gsLst>
                  <a:lin ang="0" scaled="0"/>
                </a:gradFill>
                <a:latin typeface="+mn-lt"/>
                <a:ea typeface="+mn-ea"/>
                <a:cs typeface="Segoe UI" panose="020B0502040204020203" pitchFamily="34" charset="0"/>
              </a:defRPr>
            </a:lvl2pPr>
            <a:lvl3pPr marL="0" indent="0" algn="l" defTabSz="672083" rtl="0" eaLnBrk="1" latinLnBrk="0" hangingPunct="1">
              <a:lnSpc>
                <a:spcPct val="90000"/>
              </a:lnSpc>
              <a:buNone/>
              <a:defRPr lang="en-US" sz="1324" kern="1200" spc="-74" dirty="0" smtClean="0">
                <a:gradFill>
                  <a:gsLst>
                    <a:gs pos="5556">
                      <a:prstClr val="white"/>
                    </a:gs>
                    <a:gs pos="27000">
                      <a:prstClr val="white"/>
                    </a:gs>
                  </a:gsLst>
                  <a:lin ang="0" scaled="0"/>
                </a:gradFill>
                <a:latin typeface="+mn-lt"/>
                <a:ea typeface="+mn-ea"/>
                <a:cs typeface="Segoe UI" panose="020B0502040204020203" pitchFamily="34" charset="0"/>
              </a:defRPr>
            </a:lvl3pPr>
            <a:lvl4pPr marL="0" indent="0" algn="l" defTabSz="672083" rtl="0" eaLnBrk="1" latinLnBrk="0" hangingPunct="1">
              <a:lnSpc>
                <a:spcPct val="90000"/>
              </a:lnSpc>
              <a:buNone/>
              <a:defRPr lang="en-US" sz="1324" kern="1200" spc="-74" dirty="0" smtClean="0">
                <a:gradFill>
                  <a:gsLst>
                    <a:gs pos="5556">
                      <a:prstClr val="white"/>
                    </a:gs>
                    <a:gs pos="27000">
                      <a:prstClr val="white"/>
                    </a:gs>
                  </a:gsLst>
                  <a:lin ang="0" scaled="0"/>
                </a:gradFill>
                <a:latin typeface="+mn-lt"/>
                <a:ea typeface="+mn-ea"/>
                <a:cs typeface="Segoe UI" panose="020B0502040204020203" pitchFamily="34" charset="0"/>
              </a:defRPr>
            </a:lvl4pPr>
            <a:lvl5pPr marL="0" indent="0" algn="l" defTabSz="672083" rtl="0" eaLnBrk="1" latinLnBrk="0" hangingPunct="1">
              <a:lnSpc>
                <a:spcPct val="90000"/>
              </a:lnSpc>
              <a:buNone/>
              <a:defRPr lang="en-US" sz="1324" kern="1200" spc="-74" dirty="0">
                <a:gradFill>
                  <a:gsLst>
                    <a:gs pos="5556">
                      <a:prstClr val="white"/>
                    </a:gs>
                    <a:gs pos="27000">
                      <a:prstClr val="white"/>
                    </a:gs>
                  </a:gsLst>
                  <a:lin ang="0" scaled="0"/>
                </a:gradFill>
                <a:latin typeface="+mn-lt"/>
                <a:ea typeface="+mn-ea"/>
                <a:cs typeface="Segoe UI" panose="020B0502040204020203" pitchFamily="34" charset="0"/>
              </a:defRPr>
            </a:lvl5pPr>
          </a:lstStyle>
          <a:p>
            <a:pPr lvl="0"/>
            <a:r>
              <a:rPr lang="en-US" dirty="0" smtClean="0"/>
              <a:t>Click to edit Master text styles</a:t>
            </a:r>
          </a:p>
          <a:p>
            <a:pPr lvl="0"/>
            <a:endParaRPr lang="en-US" dirty="0" smtClean="0"/>
          </a:p>
        </p:txBody>
      </p:sp>
      <p:sp>
        <p:nvSpPr>
          <p:cNvPr id="7" name="Content Placeholder 3"/>
          <p:cNvSpPr>
            <a:spLocks noGrp="1"/>
          </p:cNvSpPr>
          <p:nvPr>
            <p:ph sz="quarter" idx="13"/>
          </p:nvPr>
        </p:nvSpPr>
        <p:spPr>
          <a:xfrm>
            <a:off x="3565859" y="2588836"/>
            <a:ext cx="3359259" cy="615609"/>
          </a:xfrm>
        </p:spPr>
        <p:txBody>
          <a:bodyPr lIns="182880" rIns="182880"/>
          <a:lstStyle>
            <a:lvl1pPr marL="0" indent="0" algn="l" defTabSz="672083" rtl="0" eaLnBrk="1" latinLnBrk="0" hangingPunct="1">
              <a:lnSpc>
                <a:spcPct val="90000"/>
              </a:lnSpc>
              <a:spcBef>
                <a:spcPts val="0"/>
              </a:spcBef>
              <a:spcAft>
                <a:spcPts val="881"/>
              </a:spcAft>
              <a:buNone/>
              <a:defRPr lang="en-US" sz="1324" b="1" kern="1200" spc="-15" baseline="0" dirty="0" smtClean="0">
                <a:gradFill>
                  <a:gsLst>
                    <a:gs pos="5556">
                      <a:prstClr val="white"/>
                    </a:gs>
                    <a:gs pos="27000">
                      <a:prstClr val="white"/>
                    </a:gs>
                  </a:gsLst>
                  <a:lin ang="0" scaled="0"/>
                </a:gradFill>
                <a:latin typeface="+mn-lt"/>
                <a:ea typeface="+mn-ea"/>
                <a:cs typeface="Segoe UI" panose="020B0502040204020203" pitchFamily="34" charset="0"/>
              </a:defRPr>
            </a:lvl1pPr>
            <a:lvl2pPr marL="0" indent="0" algn="l" defTabSz="672083" rtl="0" eaLnBrk="1" latinLnBrk="0" hangingPunct="1">
              <a:lnSpc>
                <a:spcPct val="90000"/>
              </a:lnSpc>
              <a:buNone/>
              <a:defRPr lang="en-US" sz="1324" kern="1200" spc="-74" dirty="0" smtClean="0">
                <a:gradFill>
                  <a:gsLst>
                    <a:gs pos="5556">
                      <a:prstClr val="white"/>
                    </a:gs>
                    <a:gs pos="27000">
                      <a:prstClr val="white"/>
                    </a:gs>
                  </a:gsLst>
                  <a:lin ang="0" scaled="0"/>
                </a:gradFill>
                <a:latin typeface="+mn-lt"/>
                <a:ea typeface="+mn-ea"/>
                <a:cs typeface="Segoe UI" panose="020B0502040204020203" pitchFamily="34" charset="0"/>
              </a:defRPr>
            </a:lvl2pPr>
            <a:lvl3pPr marL="0" indent="0" algn="l" defTabSz="672083" rtl="0" eaLnBrk="1" latinLnBrk="0" hangingPunct="1">
              <a:lnSpc>
                <a:spcPct val="90000"/>
              </a:lnSpc>
              <a:buNone/>
              <a:defRPr lang="en-US" sz="1324" kern="1200" spc="-74" dirty="0" smtClean="0">
                <a:gradFill>
                  <a:gsLst>
                    <a:gs pos="5556">
                      <a:prstClr val="white"/>
                    </a:gs>
                    <a:gs pos="27000">
                      <a:prstClr val="white"/>
                    </a:gs>
                  </a:gsLst>
                  <a:lin ang="0" scaled="0"/>
                </a:gradFill>
                <a:latin typeface="+mn-lt"/>
                <a:ea typeface="+mn-ea"/>
                <a:cs typeface="Segoe UI" panose="020B0502040204020203" pitchFamily="34" charset="0"/>
              </a:defRPr>
            </a:lvl3pPr>
            <a:lvl4pPr marL="0" indent="0" algn="l" defTabSz="672083" rtl="0" eaLnBrk="1" latinLnBrk="0" hangingPunct="1">
              <a:lnSpc>
                <a:spcPct val="90000"/>
              </a:lnSpc>
              <a:buNone/>
              <a:defRPr lang="en-US" sz="1324" kern="1200" spc="-74" dirty="0" smtClean="0">
                <a:gradFill>
                  <a:gsLst>
                    <a:gs pos="5556">
                      <a:prstClr val="white"/>
                    </a:gs>
                    <a:gs pos="27000">
                      <a:prstClr val="white"/>
                    </a:gs>
                  </a:gsLst>
                  <a:lin ang="0" scaled="0"/>
                </a:gradFill>
                <a:latin typeface="+mn-lt"/>
                <a:ea typeface="+mn-ea"/>
                <a:cs typeface="Segoe UI" panose="020B0502040204020203" pitchFamily="34" charset="0"/>
              </a:defRPr>
            </a:lvl4pPr>
            <a:lvl5pPr marL="0" indent="0" algn="l" defTabSz="672083" rtl="0" eaLnBrk="1" latinLnBrk="0" hangingPunct="1">
              <a:lnSpc>
                <a:spcPct val="90000"/>
              </a:lnSpc>
              <a:buNone/>
              <a:defRPr lang="en-US" sz="1324" kern="1200" spc="-74" dirty="0">
                <a:gradFill>
                  <a:gsLst>
                    <a:gs pos="5556">
                      <a:prstClr val="white"/>
                    </a:gs>
                    <a:gs pos="27000">
                      <a:prstClr val="white"/>
                    </a:gs>
                  </a:gsLst>
                  <a:lin ang="0" scaled="0"/>
                </a:gradFill>
                <a:latin typeface="+mn-lt"/>
                <a:ea typeface="+mn-ea"/>
                <a:cs typeface="Segoe UI" panose="020B0502040204020203" pitchFamily="34" charset="0"/>
              </a:defRPr>
            </a:lvl5pPr>
          </a:lstStyle>
          <a:p>
            <a:pPr lvl="0"/>
            <a:r>
              <a:rPr lang="en-US" dirty="0" smtClean="0"/>
              <a:t>Click to edit Master text styles</a:t>
            </a:r>
          </a:p>
          <a:p>
            <a:pPr lvl="0"/>
            <a:endParaRPr lang="en-US" dirty="0" smtClean="0"/>
          </a:p>
        </p:txBody>
      </p:sp>
      <p:sp>
        <p:nvSpPr>
          <p:cNvPr id="3" name="Footer Placeholder 2"/>
          <p:cNvSpPr>
            <a:spLocks noGrp="1"/>
          </p:cNvSpPr>
          <p:nvPr>
            <p:ph type="ftr" sz="quarter" idx="14"/>
          </p:nvPr>
        </p:nvSpPr>
        <p:spPr>
          <a:xfrm>
            <a:off x="2" y="4870332"/>
            <a:ext cx="3086129" cy="273168"/>
          </a:xfrm>
          <a:prstGeom prst="rect">
            <a:avLst/>
          </a:prstGeom>
        </p:spPr>
        <p:txBody>
          <a:bodyPr/>
          <a:lstStyle/>
          <a:p>
            <a:pPr defTabSz="685607"/>
            <a:endParaRPr lang="en-US" dirty="0">
              <a:solidFill>
                <a:srgbClr val="FFFFFF">
                  <a:tint val="75000"/>
                </a:srgbClr>
              </a:solidFill>
            </a:endParaRPr>
          </a:p>
        </p:txBody>
      </p:sp>
      <p:sp>
        <p:nvSpPr>
          <p:cNvPr id="8" name="Slide Number Placeholder 7"/>
          <p:cNvSpPr>
            <a:spLocks noGrp="1"/>
          </p:cNvSpPr>
          <p:nvPr>
            <p:ph type="sldNum" sz="quarter" idx="15"/>
          </p:nvPr>
        </p:nvSpPr>
        <p:spPr>
          <a:xfrm>
            <a:off x="7087359" y="4870332"/>
            <a:ext cx="2056641" cy="273168"/>
          </a:xfrm>
          <a:prstGeom prst="rect">
            <a:avLst/>
          </a:prstGeom>
        </p:spPr>
        <p:txBody>
          <a:bodyPr/>
          <a:lstStyle/>
          <a:p>
            <a:pPr defTabSz="685607"/>
            <a:fld id="{6503E857-4F15-4ECA-BD4D-D22AAAB9E67A}" type="slidenum">
              <a:rPr lang="en-US" smtClean="0">
                <a:solidFill>
                  <a:srgbClr val="FFFFFF">
                    <a:tint val="75000"/>
                  </a:srgbClr>
                </a:solidFill>
              </a:rPr>
              <a:pPr defTabSz="685607"/>
              <a:t>‹#›</a:t>
            </a:fld>
            <a:endParaRPr lang="en-US" dirty="0">
              <a:solidFill>
                <a:srgbClr val="FFFFFF">
                  <a:tint val="75000"/>
                </a:srgbClr>
              </a:solidFill>
            </a:endParaRPr>
          </a:p>
        </p:txBody>
      </p:sp>
    </p:spTree>
    <p:extLst>
      <p:ext uri="{BB962C8B-B14F-4D97-AF65-F5344CB8AC3E}">
        <p14:creationId xmlns:p14="http://schemas.microsoft.com/office/powerpoint/2010/main" val="18648404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_01">
    <p:bg bwMode="ltGray">
      <p:bgPr>
        <a:solidFill>
          <a:schemeClr val="bg1"/>
        </a:solidFill>
        <a:effectLst/>
      </p:bgPr>
    </p:bg>
    <p:spTree>
      <p:nvGrpSpPr>
        <p:cNvPr id="1" name=""/>
        <p:cNvGrpSpPr/>
        <p:nvPr/>
      </p:nvGrpSpPr>
      <p:grpSpPr>
        <a:xfrm>
          <a:off x="0" y="0"/>
          <a:ext cx="0" cy="0"/>
          <a:chOff x="0" y="0"/>
          <a:chExt cx="0" cy="0"/>
        </a:xfrm>
      </p:grpSpPr>
      <p:sp>
        <p:nvSpPr>
          <p:cNvPr id="16" name="Rectangle 15"/>
          <p:cNvSpPr/>
          <p:nvPr userDrawn="1"/>
        </p:nvSpPr>
        <p:spPr bwMode="auto">
          <a:xfrm>
            <a:off x="201929" y="1558350"/>
            <a:ext cx="4706231" cy="2694435"/>
          </a:xfrm>
          <a:prstGeom prst="rect">
            <a:avLst/>
          </a:prstGeom>
          <a:solidFill>
            <a:srgbClr val="FFFFFF">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marL="0" marR="0" lvl="0" indent="0" algn="ctr" defTabSz="685577"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7" name="Title 1"/>
          <p:cNvSpPr>
            <a:spLocks noGrp="1"/>
          </p:cNvSpPr>
          <p:nvPr>
            <p:ph type="title" hasCustomPrompt="1"/>
          </p:nvPr>
        </p:nvSpPr>
        <p:spPr bwMode="black">
          <a:xfrm>
            <a:off x="201976" y="1558361"/>
            <a:ext cx="4707398" cy="1344828"/>
          </a:xfrm>
          <a:noFill/>
        </p:spPr>
        <p:txBody>
          <a:bodyPr lIns="146304" tIns="91440" rIns="146304" bIns="91440" anchor="t" anchorCtr="0"/>
          <a:lstStyle>
            <a:lvl1pPr>
              <a:defRPr sz="3971" spc="-74" baseline="0">
                <a:solidFill>
                  <a:srgbClr val="171717"/>
                </a:solidFill>
              </a:defRPr>
            </a:lvl1pPr>
          </a:lstStyle>
          <a:p>
            <a:r>
              <a:rPr lang="en-US" dirty="0" smtClean="0"/>
              <a:t>Presentation title</a:t>
            </a:r>
            <a:endParaRPr lang="en-US" dirty="0"/>
          </a:p>
        </p:txBody>
      </p:sp>
      <p:sp>
        <p:nvSpPr>
          <p:cNvPr id="18" name="Text Placeholder 2"/>
          <p:cNvSpPr>
            <a:spLocks noGrp="1"/>
          </p:cNvSpPr>
          <p:nvPr>
            <p:ph type="body" sz="quarter" idx="14" hasCustomPrompt="1"/>
          </p:nvPr>
        </p:nvSpPr>
        <p:spPr bwMode="auto">
          <a:xfrm>
            <a:off x="200762" y="2907957"/>
            <a:ext cx="4707398" cy="1344828"/>
          </a:xfrm>
        </p:spPr>
        <p:txBody>
          <a:bodyPr tIns="109728" bIns="109728">
            <a:noAutofit/>
          </a:bodyPr>
          <a:lstStyle>
            <a:lvl1pPr marL="0" indent="0">
              <a:spcBef>
                <a:spcPts val="0"/>
              </a:spcBef>
              <a:buNone/>
              <a:defRPr sz="2353">
                <a:solidFill>
                  <a:srgbClr val="171717"/>
                </a:solidFill>
              </a:defRPr>
            </a:lvl1pPr>
          </a:lstStyle>
          <a:p>
            <a:pPr lvl="0"/>
            <a:r>
              <a:rPr lang="en-US" dirty="0" smtClean="0"/>
              <a:t>Speaker Name</a:t>
            </a:r>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7765513" y="4610151"/>
            <a:ext cx="1016723" cy="217066"/>
          </a:xfrm>
          <a:prstGeom prst="rect">
            <a:avLst/>
          </a:prstGeom>
          <a:noFill/>
          <a:ln>
            <a:noFill/>
          </a:ln>
        </p:spPr>
      </p:pic>
    </p:spTree>
    <p:extLst>
      <p:ext uri="{BB962C8B-B14F-4D97-AF65-F5344CB8AC3E}">
        <p14:creationId xmlns:p14="http://schemas.microsoft.com/office/powerpoint/2010/main" val="3682627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201930" y="891883"/>
            <a:ext cx="8740142" cy="1538242"/>
          </a:xfrm>
        </p:spPr>
        <p:txBody>
          <a:bodyPr/>
          <a:lstStyle>
            <a:lvl1pPr marL="0" indent="0">
              <a:buNone/>
              <a:defRPr>
                <a:gradFill>
                  <a:gsLst>
                    <a:gs pos="1250">
                      <a:schemeClr val="tx2"/>
                    </a:gs>
                    <a:gs pos="99000">
                      <a:schemeClr val="tx2"/>
                    </a:gs>
                  </a:gsLst>
                  <a:lin ang="5400000" scaled="0"/>
                </a:gradFill>
              </a:defRPr>
            </a:lvl1pPr>
            <a:lvl2pPr marL="0" indent="0">
              <a:buFontTx/>
              <a:buNone/>
              <a:defRPr sz="1471"/>
            </a:lvl2pPr>
            <a:lvl3pPr marL="168073" indent="0">
              <a:buNone/>
              <a:defRPr/>
            </a:lvl3pPr>
            <a:lvl4pPr marL="336145" indent="0">
              <a:buNone/>
              <a:defRPr/>
            </a:lvl4pPr>
            <a:lvl5pPr marL="504218"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22423691"/>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01930" y="891883"/>
            <a:ext cx="8740142" cy="1538242"/>
          </a:xfrm>
        </p:spPr>
        <p:txBody>
          <a:bodyPr/>
          <a:lstStyle>
            <a:lvl1pPr marL="0" indent="0">
              <a:buNone/>
              <a:defRPr>
                <a:gradFill>
                  <a:gsLst>
                    <a:gs pos="1250">
                      <a:schemeClr val="tx1"/>
                    </a:gs>
                    <a:gs pos="99000">
                      <a:schemeClr val="tx1"/>
                    </a:gs>
                  </a:gsLst>
                  <a:lin ang="5400000" scaled="0"/>
                </a:gradFill>
              </a:defRPr>
            </a:lvl1pPr>
            <a:lvl2pPr marL="0" indent="0">
              <a:buFontTx/>
              <a:buNone/>
              <a:defRPr sz="1471"/>
            </a:lvl2pPr>
            <a:lvl3pPr marL="168073" indent="0">
              <a:buNone/>
              <a:defRPr/>
            </a:lvl3pPr>
            <a:lvl4pPr marL="336145" indent="0">
              <a:buNone/>
              <a:defRPr/>
            </a:lvl4pPr>
            <a:lvl5pPr marL="504218"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8424083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1587999"/>
          </a:xfrm>
        </p:spPr>
        <p:txBody>
          <a:bodyPr>
            <a:spAutoFit/>
          </a:bodyPr>
          <a:lstStyle>
            <a:lvl1pPr>
              <a:defRPr sz="2941">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7575936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1587999"/>
          </a:xfrm>
        </p:spPr>
        <p:txBody>
          <a:bodyPr>
            <a:spAutoFit/>
          </a:bodyPr>
          <a:lstStyle>
            <a:lvl1pPr>
              <a:defRPr sz="294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94432452"/>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01931" y="891881"/>
            <a:ext cx="4033911" cy="1456809"/>
          </a:xfrm>
        </p:spPr>
        <p:txBody>
          <a:bodyPr wrap="square">
            <a:spAutoFit/>
          </a:bodyPr>
          <a:lstStyle>
            <a:lvl1pPr marL="0" indent="0">
              <a:spcBef>
                <a:spcPts val="900"/>
              </a:spcBef>
              <a:buClr>
                <a:schemeClr val="tx1"/>
              </a:buClr>
              <a:buFont typeface="Wingdings" pitchFamily="2" charset="2"/>
              <a:buNone/>
              <a:defRPr sz="2353">
                <a:gradFill>
                  <a:gsLst>
                    <a:gs pos="1250">
                      <a:schemeClr val="tx2"/>
                    </a:gs>
                    <a:gs pos="99000">
                      <a:schemeClr val="tx2"/>
                    </a:gs>
                  </a:gsLst>
                  <a:lin ang="5400000" scaled="0"/>
                </a:gradFill>
              </a:defRPr>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908161" y="891881"/>
            <a:ext cx="4033911" cy="1456809"/>
          </a:xfrm>
        </p:spPr>
        <p:txBody>
          <a:bodyPr wrap="square">
            <a:spAutoFit/>
          </a:bodyPr>
          <a:lstStyle>
            <a:lvl1pPr marL="0" indent="0">
              <a:spcBef>
                <a:spcPts val="900"/>
              </a:spcBef>
              <a:buClr>
                <a:schemeClr val="tx1"/>
              </a:buClr>
              <a:buFont typeface="Wingdings" pitchFamily="2" charset="2"/>
              <a:buNone/>
              <a:defRPr sz="2353">
                <a:gradFill>
                  <a:gsLst>
                    <a:gs pos="1250">
                      <a:schemeClr val="tx2"/>
                    </a:gs>
                    <a:gs pos="99000">
                      <a:schemeClr val="tx2"/>
                    </a:gs>
                  </a:gsLst>
                  <a:lin ang="5400000" scaled="0"/>
                </a:gradFill>
              </a:defRPr>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64521364"/>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01931" y="891881"/>
            <a:ext cx="4033911" cy="1456809"/>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908161" y="891881"/>
            <a:ext cx="4033911" cy="1456809"/>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07" indent="0">
              <a:buNone/>
              <a:tabLst/>
              <a:defRPr sz="1471"/>
            </a:lvl3pPr>
            <a:lvl4pPr marL="338480" indent="0">
              <a:buNone/>
              <a:defRPr/>
            </a:lvl4pPr>
            <a:lvl5pPr marL="50421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2255264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lor Block">
    <p:spTree>
      <p:nvGrpSpPr>
        <p:cNvPr id="1" name=""/>
        <p:cNvGrpSpPr/>
        <p:nvPr/>
      </p:nvGrpSpPr>
      <p:grpSpPr>
        <a:xfrm>
          <a:off x="0" y="0"/>
          <a:ext cx="0" cy="0"/>
          <a:chOff x="0" y="0"/>
          <a:chExt cx="0" cy="0"/>
        </a:xfrm>
      </p:grpSpPr>
      <p:sp>
        <p:nvSpPr>
          <p:cNvPr id="5" name="Rectangle 4"/>
          <p:cNvSpPr/>
          <p:nvPr userDrawn="1"/>
        </p:nvSpPr>
        <p:spPr>
          <a:xfrm>
            <a:off x="4395267" y="4772075"/>
            <a:ext cx="1175657" cy="3147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
        <p:nvSpPr>
          <p:cNvPr id="2" name="Rectangle 1"/>
          <p:cNvSpPr/>
          <p:nvPr userDrawn="1"/>
        </p:nvSpPr>
        <p:spPr>
          <a:xfrm>
            <a:off x="0" y="0"/>
            <a:ext cx="4572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37160" tIns="109728" rIns="137160" bIns="109728" rtlCol="0" anchor="t" anchorCtr="0"/>
          <a:lstStyle/>
          <a:p>
            <a:pPr algn="ctr">
              <a:lnSpc>
                <a:spcPct val="90000"/>
              </a:lnSpc>
              <a:spcBef>
                <a:spcPts val="600"/>
              </a:spcBef>
            </a:pPr>
            <a:endParaRPr lang="en-US" sz="2000" dirty="0" err="1" smtClean="0"/>
          </a:p>
        </p:txBody>
      </p:sp>
      <p:sp>
        <p:nvSpPr>
          <p:cNvPr id="6" name="Title 5"/>
          <p:cNvSpPr>
            <a:spLocks noGrp="1"/>
          </p:cNvSpPr>
          <p:nvPr>
            <p:ph type="title" hasCustomPrompt="1"/>
          </p:nvPr>
        </p:nvSpPr>
        <p:spPr>
          <a:xfrm>
            <a:off x="201929" y="890715"/>
            <a:ext cx="4370069" cy="4034484"/>
          </a:xfrm>
        </p:spPr>
        <p:txBody>
          <a:bodyPr/>
          <a:lstStyle>
            <a:lvl1pPr>
              <a:defRPr>
                <a:solidFill>
                  <a:srgbClr val="FFFFFF"/>
                </a:solidFill>
              </a:defRPr>
            </a:lvl1pPr>
          </a:lstStyle>
          <a:p>
            <a:r>
              <a:rPr lang="en-US" dirty="0" smtClean="0"/>
              <a:t>Click to edit title</a:t>
            </a:r>
            <a:endParaRPr lang="en-US" dirty="0"/>
          </a:p>
        </p:txBody>
      </p:sp>
      <p:sp>
        <p:nvSpPr>
          <p:cNvPr id="8" name="Content Placeholder 3"/>
          <p:cNvSpPr>
            <a:spLocks noGrp="1"/>
          </p:cNvSpPr>
          <p:nvPr>
            <p:ph sz="quarter" idx="15" hasCustomPrompt="1"/>
          </p:nvPr>
        </p:nvSpPr>
        <p:spPr>
          <a:xfrm>
            <a:off x="4572001" y="890715"/>
            <a:ext cx="4370070" cy="4034484"/>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115486952"/>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01931" y="891882"/>
            <a:ext cx="4033911" cy="1832425"/>
          </a:xfrm>
        </p:spPr>
        <p:txBody>
          <a:bodyPr wrap="square">
            <a:spAutoFit/>
          </a:bodyPr>
          <a:lstStyle>
            <a:lvl1pPr marL="211258" indent="-211258">
              <a:spcBef>
                <a:spcPts val="900"/>
              </a:spcBef>
              <a:buClr>
                <a:schemeClr val="tx2"/>
              </a:buClr>
              <a:buFont typeface="Arial" pitchFamily="34" charset="0"/>
              <a:buChar char="•"/>
              <a:defRPr sz="2353">
                <a:gradFill>
                  <a:gsLst>
                    <a:gs pos="1250">
                      <a:schemeClr val="tx2"/>
                    </a:gs>
                    <a:gs pos="99000">
                      <a:schemeClr val="tx2"/>
                    </a:gs>
                  </a:gsLst>
                  <a:lin ang="5400000" scaled="0"/>
                </a:gradFill>
              </a:defRPr>
            </a:lvl1pPr>
            <a:lvl2pPr marL="390527" indent="-171451">
              <a:defRPr sz="1765"/>
            </a:lvl2pPr>
            <a:lvl3pPr marL="514352" indent="-123826">
              <a:tabLst/>
              <a:defRPr sz="1471"/>
            </a:lvl3pPr>
            <a:lvl4pPr marL="647702" indent="-133351">
              <a:defRPr/>
            </a:lvl4pPr>
            <a:lvl5pPr marL="771528" indent="-12382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908161" y="891882"/>
            <a:ext cx="4033911" cy="1832425"/>
          </a:xfrm>
        </p:spPr>
        <p:txBody>
          <a:bodyPr wrap="square">
            <a:spAutoFit/>
          </a:bodyPr>
          <a:lstStyle>
            <a:lvl1pPr marL="211258" indent="-211258">
              <a:spcBef>
                <a:spcPts val="900"/>
              </a:spcBef>
              <a:buClr>
                <a:schemeClr val="tx2"/>
              </a:buClr>
              <a:buFont typeface="Arial" pitchFamily="34" charset="0"/>
              <a:buChar char="•"/>
              <a:defRPr sz="2353">
                <a:gradFill>
                  <a:gsLst>
                    <a:gs pos="1250">
                      <a:schemeClr val="tx2"/>
                    </a:gs>
                    <a:gs pos="99000">
                      <a:schemeClr val="tx2"/>
                    </a:gs>
                  </a:gsLst>
                  <a:lin ang="5400000" scaled="0"/>
                </a:gradFill>
              </a:defRPr>
            </a:lvl1pPr>
            <a:lvl2pPr marL="390527" indent="-171451">
              <a:defRPr sz="1765"/>
            </a:lvl2pPr>
            <a:lvl3pPr marL="514352" indent="-123826">
              <a:tabLst/>
              <a:defRPr sz="1471"/>
            </a:lvl3pPr>
            <a:lvl4pPr marL="647702" indent="-133351">
              <a:defRPr/>
            </a:lvl4pPr>
            <a:lvl5pPr marL="771528" indent="-12382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12806322"/>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01931" y="891882"/>
            <a:ext cx="4033911" cy="1832425"/>
          </a:xfrm>
        </p:spPr>
        <p:txBody>
          <a:bodyPr wrap="square">
            <a:spAutoFit/>
          </a:bodyPr>
          <a:lstStyle>
            <a:lvl1pPr marL="211258" indent="-211258">
              <a:spcBef>
                <a:spcPts val="900"/>
              </a:spcBef>
              <a:buClr>
                <a:schemeClr val="tx1"/>
              </a:buClr>
              <a:buFont typeface="Arial" pitchFamily="34" charset="0"/>
              <a:buChar char="•"/>
              <a:defRPr sz="2353"/>
            </a:lvl1pPr>
            <a:lvl2pPr marL="390527" indent="-171451">
              <a:defRPr sz="1765"/>
            </a:lvl2pPr>
            <a:lvl3pPr marL="514352" indent="-123826">
              <a:tabLst/>
              <a:defRPr sz="1471"/>
            </a:lvl3pPr>
            <a:lvl4pPr marL="647702" indent="-133351">
              <a:defRPr/>
            </a:lvl4pPr>
            <a:lvl5pPr marL="771528" indent="-12382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908161" y="891882"/>
            <a:ext cx="4033911" cy="1832425"/>
          </a:xfrm>
        </p:spPr>
        <p:txBody>
          <a:bodyPr wrap="square">
            <a:spAutoFit/>
          </a:bodyPr>
          <a:lstStyle>
            <a:lvl1pPr marL="211258" indent="-211258">
              <a:spcBef>
                <a:spcPts val="900"/>
              </a:spcBef>
              <a:buClr>
                <a:schemeClr val="tx1"/>
              </a:buClr>
              <a:buFont typeface="Arial" pitchFamily="34" charset="0"/>
              <a:buChar char="•"/>
              <a:defRPr sz="2353"/>
            </a:lvl1pPr>
            <a:lvl2pPr marL="390527" indent="-171451">
              <a:defRPr sz="1765"/>
            </a:lvl2pPr>
            <a:lvl3pPr marL="514352" indent="-123826">
              <a:tabLst/>
              <a:defRPr sz="1471"/>
            </a:lvl3pPr>
            <a:lvl4pPr marL="647702" indent="-133351">
              <a:defRPr/>
            </a:lvl4pPr>
            <a:lvl5pPr marL="771528" indent="-123826">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58561602"/>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000390836"/>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rgbClr val="0070C0"/>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01929" y="2202707"/>
            <a:ext cx="8727759" cy="738087"/>
          </a:xfrm>
          <a:prstGeom prst="rect">
            <a:avLst/>
          </a:prstGeom>
        </p:spPr>
        <p:txBody>
          <a:bodyPr anchor="ctr" anchorCtr="0">
            <a:spAutoFit/>
          </a:bodyPr>
          <a:lstStyle>
            <a:lvl1pPr algn="l">
              <a:defRPr sz="3996">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381640843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31419"/>
            <a:ext cx="7394337" cy="795731"/>
          </a:xfrm>
          <a:noFill/>
        </p:spPr>
        <p:txBody>
          <a:bodyPr tIns="91440" bIns="91440" anchor="b" anchorCtr="0">
            <a:spAutoFit/>
          </a:bodyPr>
          <a:lstStyle>
            <a:lvl1pPr>
              <a:defRPr sz="4412" spc="-74"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627231" y="2770846"/>
            <a:ext cx="7395506" cy="580672"/>
          </a:xfrm>
          <a:noFill/>
        </p:spPr>
        <p:txBody>
          <a:bodyPr lIns="182880" tIns="146304" rIns="182880" bIns="146304">
            <a:spAutoFit/>
          </a:bodyPr>
          <a:lstStyle>
            <a:lvl1pPr marL="0" indent="0">
              <a:spcBef>
                <a:spcPts val="0"/>
              </a:spcBef>
              <a:buNone/>
              <a:defRPr sz="2059"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4" name="Straight Connector 13"/>
          <p:cNvCxnSpPr/>
          <p:nvPr userDrawn="1"/>
        </p:nvCxnSpPr>
        <p:spPr>
          <a:xfrm>
            <a:off x="757959" y="2571750"/>
            <a:ext cx="5376799" cy="0"/>
          </a:xfrm>
          <a:prstGeom prst="line">
            <a:avLst/>
          </a:prstGeom>
          <a:ln w="12700">
            <a:solidFill>
              <a:schemeClr val="bg2">
                <a:lumMod val="40000"/>
                <a:lumOff val="6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Text Placeholder 4"/>
          <p:cNvSpPr>
            <a:spLocks noGrp="1"/>
          </p:cNvSpPr>
          <p:nvPr>
            <p:ph type="body" sz="quarter" idx="16" hasCustomPrompt="1"/>
          </p:nvPr>
        </p:nvSpPr>
        <p:spPr>
          <a:xfrm>
            <a:off x="627231" y="3155279"/>
            <a:ext cx="7395506" cy="539891"/>
          </a:xfrm>
          <a:noFill/>
        </p:spPr>
        <p:txBody>
          <a:bodyPr lIns="182880" tIns="146304" rIns="182880" bIns="146304">
            <a:spAutoFit/>
          </a:bodyPr>
          <a:lstStyle>
            <a:lvl1pPr marL="0" indent="0">
              <a:spcBef>
                <a:spcPts val="0"/>
              </a:spcBef>
              <a:buNone/>
              <a:defRPr sz="176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17106748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bldP spid="15" grpId="0">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5"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5"/>
                        </p:tgtEl>
                        <p:attrNameLst>
                          <p:attrName>ppt_x</p:attrName>
                          <p:attrName>ppt_y</p:attrName>
                        </p:attrNameLst>
                      </p:cBhvr>
                      <p:rCtr x="1966" y="23"/>
                    </p:animMotion>
                  </p:childTnLst>
                </p:cTn>
              </p:par>
            </p:tnLst>
          </p:tmpl>
        </p:tmplLst>
      </p:bldP>
    </p:bld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emo slide Charcoal">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31419"/>
            <a:ext cx="7394337" cy="795731"/>
          </a:xfrm>
          <a:noFill/>
        </p:spPr>
        <p:txBody>
          <a:bodyPr tIns="91440" bIns="91440" anchor="b" anchorCtr="0">
            <a:spAutoFit/>
          </a:bodyPr>
          <a:lstStyle>
            <a:lvl1pPr>
              <a:defRPr sz="4412" spc="-74"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627231" y="2770846"/>
            <a:ext cx="7395506" cy="580672"/>
          </a:xfrm>
          <a:noFill/>
        </p:spPr>
        <p:txBody>
          <a:bodyPr lIns="182880" tIns="146304" rIns="182880" bIns="146304">
            <a:spAutoFit/>
          </a:bodyPr>
          <a:lstStyle>
            <a:lvl1pPr marL="0" indent="0">
              <a:spcBef>
                <a:spcPts val="0"/>
              </a:spcBef>
              <a:buNone/>
              <a:defRPr sz="2059"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14" name="Straight Connector 13"/>
          <p:cNvCxnSpPr/>
          <p:nvPr userDrawn="1"/>
        </p:nvCxnSpPr>
        <p:spPr>
          <a:xfrm>
            <a:off x="757959" y="2571750"/>
            <a:ext cx="537679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 name="Text Placeholder 4"/>
          <p:cNvSpPr>
            <a:spLocks noGrp="1"/>
          </p:cNvSpPr>
          <p:nvPr>
            <p:ph type="body" sz="quarter" idx="16" hasCustomPrompt="1"/>
          </p:nvPr>
        </p:nvSpPr>
        <p:spPr>
          <a:xfrm>
            <a:off x="627231" y="3155279"/>
            <a:ext cx="7395506" cy="539891"/>
          </a:xfrm>
          <a:noFill/>
        </p:spPr>
        <p:txBody>
          <a:bodyPr lIns="182880" tIns="146304" rIns="182880" bIns="146304">
            <a:spAutoFit/>
          </a:bodyPr>
          <a:lstStyle>
            <a:lvl1pPr marL="0" indent="0">
              <a:spcBef>
                <a:spcPts val="0"/>
              </a:spcBef>
              <a:buNone/>
              <a:defRPr sz="176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Optional Title Role, Company</a:t>
            </a:r>
          </a:p>
        </p:txBody>
      </p:sp>
    </p:spTree>
    <p:extLst>
      <p:ext uri="{BB962C8B-B14F-4D97-AF65-F5344CB8AC3E}">
        <p14:creationId xmlns:p14="http://schemas.microsoft.com/office/powerpoint/2010/main" val="38654913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bldP spid="15" grpId="0">
        <p:tmplLst>
          <p:tmpl>
            <p:tnLst>
              <p:par>
                <p:cTn presetID="10" presetClass="entr" presetSubtype="0" fill="hold" nodeType="after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P spid="15"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5"/>
                        </p:tgtEl>
                        <p:attrNameLst>
                          <p:attrName>ppt_x</p:attrName>
                          <p:attrName>ppt_y</p:attrName>
                        </p:attrNameLst>
                      </p:cBhvr>
                      <p:rCtr x="1966" y="23"/>
                    </p:animMotion>
                  </p:childTnLst>
                </p:cTn>
              </p:par>
            </p:tnLst>
          </p:tmpl>
        </p:tmplLst>
      </p:bldP>
    </p:bld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DEMO Lead-in">
    <p:bg>
      <p:bgPr>
        <a:solidFill>
          <a:schemeClr val="tx2">
            <a:lumMod val="50000"/>
          </a:schemeClr>
        </a:solidFill>
        <a:effectLst/>
      </p:bgPr>
    </p:bg>
    <p:spTree>
      <p:nvGrpSpPr>
        <p:cNvPr id="1" name=""/>
        <p:cNvGrpSpPr/>
        <p:nvPr/>
      </p:nvGrpSpPr>
      <p:grpSpPr>
        <a:xfrm>
          <a:off x="0" y="0"/>
          <a:ext cx="0" cy="0"/>
          <a:chOff x="0" y="0"/>
          <a:chExt cx="0" cy="0"/>
        </a:xfrm>
      </p:grpSpPr>
      <p:grpSp>
        <p:nvGrpSpPr>
          <p:cNvPr id="18" name="Group 17"/>
          <p:cNvGrpSpPr/>
          <p:nvPr/>
        </p:nvGrpSpPr>
        <p:grpSpPr>
          <a:xfrm>
            <a:off x="7054801" y="4396280"/>
            <a:ext cx="1757587" cy="385425"/>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149" rtl="0" eaLnBrk="1" fontAlgn="auto" latinLnBrk="0" hangingPunct="1">
                <a:lnSpc>
                  <a:spcPct val="100000"/>
                </a:lnSpc>
                <a:spcBef>
                  <a:spcPts val="0"/>
                </a:spcBef>
                <a:spcAft>
                  <a:spcPts val="0"/>
                </a:spcAft>
                <a:buClrTx/>
                <a:buSzTx/>
                <a:buFontTx/>
                <a:buNone/>
                <a:tabLst/>
                <a:defRPr/>
              </a:pPr>
              <a:endParaRPr kumimoji="0" lang="en-US" sz="1399" b="0" i="0" u="none" strike="noStrike" kern="1200" cap="none" spc="0" normalizeH="0" baseline="0" noProof="0">
                <a:ln>
                  <a:noFill/>
                </a:ln>
                <a:solidFill>
                  <a:srgbClr val="737373"/>
                </a:solidFill>
                <a:effectLst/>
                <a:uLnTx/>
                <a:uFillTx/>
                <a:latin typeface="Segoe UI Light"/>
                <a:ea typeface="+mn-ea"/>
                <a:cs typeface="+mn-cs"/>
              </a:endParaRPr>
            </a:p>
          </p:txBody>
        </p:sp>
      </p:grpSp>
      <p:sp>
        <p:nvSpPr>
          <p:cNvPr id="46" name="TextBox 45"/>
          <p:cNvSpPr txBox="1"/>
          <p:nvPr/>
        </p:nvSpPr>
        <p:spPr>
          <a:xfrm>
            <a:off x="517161" y="2675745"/>
            <a:ext cx="2124749" cy="913238"/>
          </a:xfrm>
          <a:prstGeom prst="rect">
            <a:avLst/>
          </a:prstGeom>
          <a:noFill/>
        </p:spPr>
        <p:txBody>
          <a:bodyPr wrap="none" lIns="102775" tIns="82220" rIns="102775" bIns="82220" rtlCol="0">
            <a:spAutoFit/>
          </a:bodyPr>
          <a:lstStyle/>
          <a:p>
            <a:pPr marL="0" marR="0" lvl="0" indent="0" algn="l" defTabSz="685166" rtl="0" eaLnBrk="1" fontAlgn="auto" latinLnBrk="0" hangingPunct="1">
              <a:lnSpc>
                <a:spcPct val="90000"/>
              </a:lnSpc>
              <a:spcBef>
                <a:spcPts val="449"/>
              </a:spcBef>
              <a:spcAft>
                <a:spcPts val="0"/>
              </a:spcAft>
              <a:buClrTx/>
              <a:buSzTx/>
              <a:buFontTx/>
              <a:buNone/>
              <a:tabLst/>
              <a:defRPr/>
            </a:pPr>
            <a:r>
              <a:rPr kumimoji="0" lang="en-US" sz="5395" b="0" i="0" u="none" strike="noStrike" kern="1200" cap="none" spc="0" normalizeH="0" baseline="0" noProof="0" dirty="0" smtClean="0">
                <a:ln>
                  <a:noFill/>
                </a:ln>
                <a:solidFill>
                  <a:prstClr val="white"/>
                </a:solidFill>
                <a:effectLst/>
                <a:uLnTx/>
                <a:uFillTx/>
                <a:latin typeface="Segoe UI Light"/>
                <a:ea typeface="+mn-ea"/>
                <a:cs typeface="+mn-cs"/>
              </a:rPr>
              <a:t>DEMO</a:t>
            </a:r>
          </a:p>
        </p:txBody>
      </p:sp>
      <p:sp>
        <p:nvSpPr>
          <p:cNvPr id="20" name="Title 1"/>
          <p:cNvSpPr>
            <a:spLocks noGrp="1"/>
          </p:cNvSpPr>
          <p:nvPr>
            <p:ph type="ctrTitle" hasCustomPrompt="1"/>
          </p:nvPr>
        </p:nvSpPr>
        <p:spPr>
          <a:xfrm>
            <a:off x="540258" y="552390"/>
            <a:ext cx="8063485" cy="2021483"/>
          </a:xfrm>
        </p:spPr>
        <p:txBody>
          <a:bodyPr anchor="b" anchorCtr="0">
            <a:noAutofit/>
          </a:bodyPr>
          <a:lstStyle>
            <a:lvl1pPr algn="l">
              <a:defRPr sz="5395">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173828432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Recor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1"/>
            <a:ext cx="9144000" cy="591957"/>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screen">
            <a:extLst>
              <a:ext uri="{28A0092B-C50C-407E-A947-70E740481C1C}">
                <a14:useLocalDpi xmlns:a14="http://schemas.microsoft.com/office/drawing/2010/main"/>
              </a:ext>
            </a:extLst>
          </a:blip>
          <a:srcRect t="59570"/>
          <a:stretch/>
        </p:blipFill>
        <p:spPr>
          <a:xfrm>
            <a:off x="1482865" y="2860287"/>
            <a:ext cx="6178273" cy="1873406"/>
          </a:xfrm>
          <a:prstGeom prst="rect">
            <a:avLst/>
          </a:prstGeom>
        </p:spPr>
      </p:pic>
    </p:spTree>
    <p:extLst>
      <p:ext uri="{BB962C8B-B14F-4D97-AF65-F5344CB8AC3E}">
        <p14:creationId xmlns:p14="http://schemas.microsoft.com/office/powerpoint/2010/main" val="2738989765"/>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Announcing slide Charcoal">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716547" y="1631419"/>
            <a:ext cx="5209528" cy="795731"/>
          </a:xfrm>
          <a:noFill/>
        </p:spPr>
        <p:txBody>
          <a:bodyPr wrap="square" tIns="91440" bIns="91440" anchor="b" anchorCtr="0">
            <a:spAutoFit/>
          </a:bodyPr>
          <a:lstStyle>
            <a:lvl1pPr>
              <a:defRPr sz="4412" spc="-74" baseline="0">
                <a:gradFill>
                  <a:gsLst>
                    <a:gs pos="0">
                      <a:schemeClr val="tx1"/>
                    </a:gs>
                    <a:gs pos="100000">
                      <a:schemeClr val="tx1"/>
                    </a:gs>
                  </a:gsLst>
                  <a:lin ang="5400000" scaled="0"/>
                </a:gradFill>
              </a:defRPr>
            </a:lvl1pPr>
          </a:lstStyle>
          <a:p>
            <a:r>
              <a:rPr lang="en-US" dirty="0" smtClean="0"/>
              <a:t>Announcing title</a:t>
            </a:r>
            <a:endParaRPr lang="en-US" dirty="0"/>
          </a:p>
        </p:txBody>
      </p:sp>
      <p:sp>
        <p:nvSpPr>
          <p:cNvPr id="5" name="Text Placeholder 4"/>
          <p:cNvSpPr>
            <a:spLocks noGrp="1"/>
          </p:cNvSpPr>
          <p:nvPr>
            <p:ph type="body" sz="quarter" idx="12" hasCustomPrompt="1"/>
          </p:nvPr>
        </p:nvSpPr>
        <p:spPr>
          <a:xfrm>
            <a:off x="3731721" y="2770846"/>
            <a:ext cx="5210351" cy="580672"/>
          </a:xfrm>
          <a:noFill/>
        </p:spPr>
        <p:txBody>
          <a:bodyPr wrap="square" lIns="182880" tIns="146304" rIns="182880" bIns="146304">
            <a:spAutoFit/>
          </a:bodyPr>
          <a:lstStyle>
            <a:lvl1pPr marL="0" indent="0">
              <a:spcBef>
                <a:spcPts val="0"/>
              </a:spcBef>
              <a:buNone/>
              <a:defRPr sz="2059"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smtClean="0"/>
              <a:t>Speaker Name</a:t>
            </a:r>
          </a:p>
        </p:txBody>
      </p:sp>
      <p:cxnSp>
        <p:nvCxnSpPr>
          <p:cNvPr id="8" name="Straight Connector 7"/>
          <p:cNvCxnSpPr/>
          <p:nvPr userDrawn="1"/>
        </p:nvCxnSpPr>
        <p:spPr>
          <a:xfrm>
            <a:off x="3877622" y="2571750"/>
            <a:ext cx="465318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91457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42" presetClass="path" presetSubtype="0" decel="100000" fill="hold" grpId="1" nodeType="withEffect">
                                  <p:stCondLst>
                                    <p:cond delay="500"/>
                                  </p:stCondLst>
                                  <p:childTnLst>
                                    <p:animMotion origin="layout" path="M -0.03944 -0.00046 L -4.85065E-6 2.19246E-6 " pathEditMode="relative" rAng="0" ptsTypes="AA">
                                      <p:cBhvr>
                                        <p:cTn id="12" dur="600" fill="hold"/>
                                        <p:tgtEl>
                                          <p:spTgt spid="5"/>
                                        </p:tgtEl>
                                        <p:attrNameLst>
                                          <p:attrName>ppt_x</p:attrName>
                                          <p:attrName>ppt_y</p:attrName>
                                        </p:attrNameLst>
                                      </p:cBhvr>
                                      <p:rCtr x="1966" y="23"/>
                                    </p:animMotion>
                                  </p:childTnLst>
                                </p:cTn>
                              </p:par>
                              <p:par>
                                <p:cTn id="13" presetID="10" presetClass="entr" presetSubtype="0" fill="hold" nodeType="withEffect">
                                  <p:stCondLst>
                                    <p:cond delay="5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85065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67091"/>
            <a:ext cx="8330015" cy="795731"/>
          </a:xfrm>
          <a:noFill/>
        </p:spPr>
        <p:txBody>
          <a:bodyPr wrap="square" tIns="91440" bIns="91440" anchor="t" anchorCtr="0">
            <a:spAutoFit/>
          </a:bodyPr>
          <a:lstStyle>
            <a:lvl1pPr>
              <a:defRPr sz="4412" spc="-74" baseline="0">
                <a:gradFill>
                  <a:gsLst>
                    <a:gs pos="100000">
                      <a:schemeClr val="bg1"/>
                    </a:gs>
                    <a:gs pos="0">
                      <a:schemeClr val="bg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377371488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94" name="Text Placeholder 6"/>
          <p:cNvSpPr>
            <a:spLocks noGrp="1"/>
          </p:cNvSpPr>
          <p:nvPr>
            <p:ph type="body" sz="quarter" idx="12" hasCustomPrompt="1"/>
          </p:nvPr>
        </p:nvSpPr>
        <p:spPr>
          <a:xfrm>
            <a:off x="201929" y="890715"/>
            <a:ext cx="8740142" cy="2017242"/>
          </a:xfrm>
        </p:spPr>
        <p:txBody>
          <a:bodyPr anchor="b" anchorCtr="0"/>
          <a:lstStyle>
            <a:lvl1pPr>
              <a:defRPr sz="3600"/>
            </a:lvl1pPr>
            <a:lvl2pPr>
              <a:defRPr sz="1800"/>
            </a:lvl2pPr>
            <a:lvl3pPr>
              <a:defRPr sz="1800"/>
            </a:lvl3pPr>
            <a:lvl4pPr>
              <a:defRPr sz="1800"/>
            </a:lvl4pPr>
            <a:lvl5pPr>
              <a:defRPr sz="1800"/>
            </a:lvl5pPr>
          </a:lstStyle>
          <a:p>
            <a:pPr lvl="0"/>
            <a:r>
              <a:rPr lang="en-US" dirty="0" smtClean="0"/>
              <a:t>Click to edit text</a:t>
            </a:r>
          </a:p>
        </p:txBody>
      </p:sp>
      <p:sp>
        <p:nvSpPr>
          <p:cNvPr id="95" name="Text Placeholder 2"/>
          <p:cNvSpPr>
            <a:spLocks noGrp="1"/>
          </p:cNvSpPr>
          <p:nvPr>
            <p:ph type="body" sz="quarter" idx="13" hasCustomPrompt="1"/>
          </p:nvPr>
        </p:nvSpPr>
        <p:spPr>
          <a:xfrm>
            <a:off x="201613" y="2924510"/>
            <a:ext cx="8740775" cy="609398"/>
          </a:xfrm>
        </p:spPr>
        <p:txBody>
          <a:bodyPr anchor="t" anchorCtr="0">
            <a:spAutoFit/>
          </a:bodyPr>
          <a:lstStyle>
            <a:lvl1pPr>
              <a:spcBef>
                <a:spcPts val="0"/>
              </a:spcBef>
              <a:defRPr sz="2800" b="0">
                <a:solidFill>
                  <a:schemeClr val="tx1"/>
                </a:solidFill>
                <a:latin typeface="+mn-lt"/>
              </a:defRPr>
            </a:lvl1pPr>
            <a:lvl2pPr>
              <a:defRPr sz="600" b="0">
                <a:solidFill>
                  <a:schemeClr val="tx1"/>
                </a:solidFill>
              </a:defRPr>
            </a:lvl2pPr>
            <a:lvl3pPr>
              <a:defRPr sz="600" b="0">
                <a:solidFill>
                  <a:schemeClr val="tx1"/>
                </a:solidFill>
              </a:defRPr>
            </a:lvl3pPr>
            <a:lvl4pPr>
              <a:defRPr sz="600" b="0">
                <a:solidFill>
                  <a:schemeClr val="tx1"/>
                </a:solidFill>
              </a:defRPr>
            </a:lvl4pPr>
            <a:lvl5pPr>
              <a:defRPr sz="600" b="0">
                <a:solidFill>
                  <a:schemeClr val="tx1"/>
                </a:solidFill>
              </a:defRPr>
            </a:lvl5pPr>
          </a:lstStyle>
          <a:p>
            <a:pPr lvl="0"/>
            <a:r>
              <a:rPr lang="en-US" dirty="0" smtClean="0"/>
              <a:t>Click to edit text</a:t>
            </a:r>
          </a:p>
        </p:txBody>
      </p:sp>
    </p:spTree>
    <p:extLst>
      <p:ext uri="{BB962C8B-B14F-4D97-AF65-F5344CB8AC3E}">
        <p14:creationId xmlns:p14="http://schemas.microsoft.com/office/powerpoint/2010/main" val="242800587"/>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67091"/>
            <a:ext cx="8330015" cy="795731"/>
          </a:xfrm>
          <a:noFill/>
        </p:spPr>
        <p:txBody>
          <a:bodyPr wrap="square" tIns="91440" bIns="91440" anchor="t" anchorCtr="0">
            <a:spAutoFit/>
          </a:bodyPr>
          <a:lstStyle>
            <a:lvl1pPr>
              <a:defRPr sz="4412" spc="-74"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901687479"/>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67091"/>
            <a:ext cx="8330015" cy="795731"/>
          </a:xfrm>
          <a:noFill/>
        </p:spPr>
        <p:txBody>
          <a:bodyPr wrap="square" tIns="91440" bIns="91440" anchor="t" anchorCtr="0">
            <a:spAutoFit/>
          </a:bodyPr>
          <a:lstStyle>
            <a:lvl1pPr>
              <a:defRPr sz="4412" spc="-74"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217531104"/>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67091"/>
            <a:ext cx="8330015" cy="795731"/>
          </a:xfrm>
          <a:noFill/>
        </p:spPr>
        <p:txBody>
          <a:bodyPr wrap="square" tIns="91440" bIns="91440" anchor="t" anchorCtr="0">
            <a:spAutoFit/>
          </a:bodyPr>
          <a:lstStyle>
            <a:lvl1pPr>
              <a:defRPr sz="4412" spc="-74" baseline="0">
                <a:gradFill>
                  <a:gsLst>
                    <a:gs pos="100000">
                      <a:schemeClr val="bg1"/>
                    </a:gs>
                    <a:gs pos="0">
                      <a:schemeClr val="bg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623400873"/>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Blank_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5811551"/>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93123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338646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25658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5942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29" y="4628712"/>
            <a:ext cx="8740142" cy="296495"/>
          </a:xfrm>
          <a:prstGeom prst="rect">
            <a:avLst/>
          </a:prstGeom>
          <a:noFill/>
          <a:ln w="12700">
            <a:noFill/>
            <a:miter lim="800000"/>
            <a:headEnd type="none" w="sm" len="sm"/>
            <a:tailEnd type="none" w="sm" len="sm"/>
          </a:ln>
          <a:effectLst/>
        </p:spPr>
        <p:txBody>
          <a:bodyPr vert="horz" wrap="square" lIns="134464" tIns="107571" rIns="134464" bIns="107571" numCol="1" anchor="t" anchorCtr="0" compatLnSpc="1">
            <a:prstTxWarp prst="textNoShape">
              <a:avLst/>
            </a:prstTxWarp>
            <a:spAutoFit/>
          </a:bodyPr>
          <a:lstStyle/>
          <a:p>
            <a:pPr marL="0" marR="0" lvl="0" indent="0" algn="l" defTabSz="685443"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333333"/>
                    </a:gs>
                    <a:gs pos="100000">
                      <a:srgbClr val="333333"/>
                    </a:gs>
                  </a:gsLst>
                  <a:lin ang="5400000" scaled="0"/>
                </a:gradFill>
                <a:effectLst/>
                <a:uLnTx/>
                <a:uFillTx/>
                <a:latin typeface="Segoe UI"/>
                <a:ea typeface="+mn-ea"/>
                <a:cs typeface="Segoe UI" pitchFamily="34" charset="0"/>
              </a:rPr>
              <a:t>© 2015 Microsoft Corporation. All rights reserved. </a:t>
            </a:r>
          </a:p>
        </p:txBody>
      </p:sp>
      <p:pic>
        <p:nvPicPr>
          <p:cNvPr id="4" name="Picture 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37653" y="2312739"/>
            <a:ext cx="2420347" cy="519043"/>
          </a:xfrm>
          <a:prstGeom prst="rect">
            <a:avLst/>
          </a:prstGeom>
        </p:spPr>
      </p:pic>
    </p:spTree>
    <p:extLst>
      <p:ext uri="{BB962C8B-B14F-4D97-AF65-F5344CB8AC3E}">
        <p14:creationId xmlns:p14="http://schemas.microsoft.com/office/powerpoint/2010/main" val="2555284344"/>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1_Title and Content NO LOGO">
    <p:spTree>
      <p:nvGrpSpPr>
        <p:cNvPr id="1" name=""/>
        <p:cNvGrpSpPr/>
        <p:nvPr/>
      </p:nvGrpSpPr>
      <p:grpSpPr>
        <a:xfrm>
          <a:off x="0" y="0"/>
          <a:ext cx="0" cy="0"/>
          <a:chOff x="0" y="0"/>
          <a:chExt cx="0" cy="0"/>
        </a:xfrm>
      </p:grpSpPr>
      <p:sp>
        <p:nvSpPr>
          <p:cNvPr id="4" name="Content Placeholder 3"/>
          <p:cNvSpPr>
            <a:spLocks noGrp="1"/>
          </p:cNvSpPr>
          <p:nvPr>
            <p:ph sz="quarter" idx="14" hasCustomPrompt="1"/>
          </p:nvPr>
        </p:nvSpPr>
        <p:spPr>
          <a:xfrm>
            <a:off x="201930" y="890715"/>
            <a:ext cx="8740142" cy="1587999"/>
          </a:xfrm>
        </p:spPr>
        <p:txBody>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hasCustomPrompt="1"/>
          </p:nvPr>
        </p:nvSpPr>
        <p:spPr/>
        <p:txBody>
          <a:bodyPr/>
          <a:lstStyle/>
          <a:p>
            <a:r>
              <a:rPr lang="en-US" dirty="0" smtClean="0"/>
              <a:t>Click to edit title</a:t>
            </a:r>
            <a:endParaRPr lang="en-US" dirty="0"/>
          </a:p>
        </p:txBody>
      </p:sp>
    </p:spTree>
    <p:extLst>
      <p:ext uri="{BB962C8B-B14F-4D97-AF65-F5344CB8AC3E}">
        <p14:creationId xmlns:p14="http://schemas.microsoft.com/office/powerpoint/2010/main" val="459473985"/>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Photo">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5143500"/>
          </a:xfrm>
        </p:spPr>
        <p:txBody>
          <a:bodyPr/>
          <a:lstStyle>
            <a:lvl1pPr>
              <a:defRPr>
                <a:solidFill>
                  <a:schemeClr val="tx1"/>
                </a:solidFill>
              </a:defRPr>
            </a:lvl1pPr>
          </a:lstStyle>
          <a:p>
            <a:endParaRPr lang="en-US" dirty="0"/>
          </a:p>
        </p:txBody>
      </p:sp>
      <p:sp>
        <p:nvSpPr>
          <p:cNvPr id="2" name="Title 1"/>
          <p:cNvSpPr>
            <a:spLocks noGrp="1"/>
          </p:cNvSpPr>
          <p:nvPr>
            <p:ph type="ctrTitle" hasCustomPrompt="1"/>
          </p:nvPr>
        </p:nvSpPr>
        <p:spPr>
          <a:xfrm>
            <a:off x="201929" y="1906952"/>
            <a:ext cx="4033911" cy="1329595"/>
          </a:xfrm>
        </p:spPr>
        <p:txBody>
          <a:bodyPr wrap="square" anchor="ctr" anchorCtr="0">
            <a:spAutoFit/>
          </a:bodyPr>
          <a:lstStyle>
            <a:lvl1pPr algn="l">
              <a:defRPr sz="4000">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40937756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wrap="square" lIns="146304" tIns="91440" rIns="146304" bIns="91440" rtlCol="0" anchor="t">
            <a:noAutofit/>
          </a:bodyPr>
          <a:lstStyle>
            <a:lvl1pPr>
              <a:defRPr lang="en-US" sz="3235" dirty="0"/>
            </a:lvl1pPr>
          </a:lstStyle>
          <a:p>
            <a:pPr lvl="0"/>
            <a:r>
              <a:rPr lang="en-US" dirty="0" smtClean="0"/>
              <a:t>Click to edit Master title style</a:t>
            </a:r>
            <a:endParaRPr lang="en-US" dirty="0"/>
          </a:p>
        </p:txBody>
      </p:sp>
    </p:spTree>
    <p:extLst>
      <p:ext uri="{BB962C8B-B14F-4D97-AF65-F5344CB8AC3E}">
        <p14:creationId xmlns:p14="http://schemas.microsoft.com/office/powerpoint/2010/main" val="1212977348"/>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886175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slideLayout" Target="../slideLayouts/slideLayout80.xml"/><Relationship Id="rId26" Type="http://schemas.openxmlformats.org/officeDocument/2006/relationships/slideLayout" Target="../slideLayouts/slideLayout88.xml"/><Relationship Id="rId3" Type="http://schemas.openxmlformats.org/officeDocument/2006/relationships/slideLayout" Target="../slideLayouts/slideLayout65.xml"/><Relationship Id="rId21" Type="http://schemas.openxmlformats.org/officeDocument/2006/relationships/slideLayout" Target="../slideLayouts/slideLayout83.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5" Type="http://schemas.openxmlformats.org/officeDocument/2006/relationships/slideLayout" Target="../slideLayouts/slideLayout87.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0" Type="http://schemas.openxmlformats.org/officeDocument/2006/relationships/slideLayout" Target="../slideLayouts/slideLayout82.xml"/><Relationship Id="rId29" Type="http://schemas.openxmlformats.org/officeDocument/2006/relationships/slideLayout" Target="../slideLayouts/slideLayout91.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24" Type="http://schemas.openxmlformats.org/officeDocument/2006/relationships/slideLayout" Target="../slideLayouts/slideLayout86.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23" Type="http://schemas.openxmlformats.org/officeDocument/2006/relationships/slideLayout" Target="../slideLayouts/slideLayout85.xml"/><Relationship Id="rId28" Type="http://schemas.openxmlformats.org/officeDocument/2006/relationships/slideLayout" Target="../slideLayouts/slideLayout90.xml"/><Relationship Id="rId10" Type="http://schemas.openxmlformats.org/officeDocument/2006/relationships/slideLayout" Target="../slideLayouts/slideLayout72.xml"/><Relationship Id="rId19" Type="http://schemas.openxmlformats.org/officeDocument/2006/relationships/slideLayout" Target="../slideLayouts/slideLayout81.xml"/><Relationship Id="rId31" Type="http://schemas.openxmlformats.org/officeDocument/2006/relationships/image" Target="../media/image1.png"/><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 Id="rId22" Type="http://schemas.openxmlformats.org/officeDocument/2006/relationships/slideLayout" Target="../slideLayouts/slideLayout84.xml"/><Relationship Id="rId27" Type="http://schemas.openxmlformats.org/officeDocument/2006/relationships/slideLayout" Target="../slideLayouts/slideLayout89.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29" y="154115"/>
            <a:ext cx="8740142" cy="736600"/>
          </a:xfrm>
          <a:prstGeom prst="rect">
            <a:avLst/>
          </a:prstGeom>
        </p:spPr>
        <p:txBody>
          <a:bodyPr vert="horz" lIns="137160" tIns="109728" rIns="137160" bIns="109728" rtlCol="0" anchor="t" anchorCtr="0">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01929" y="890715"/>
            <a:ext cx="8740142" cy="3803749"/>
          </a:xfrm>
          <a:prstGeom prst="rect">
            <a:avLst/>
          </a:prstGeom>
        </p:spPr>
        <p:txBody>
          <a:bodyPr vert="horz" lIns="137160" tIns="109728" rIns="137160" bIns="109728"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789986860"/>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84" r:id="rId3"/>
    <p:sldLayoutId id="2147483730" r:id="rId4"/>
    <p:sldLayoutId id="2147483652" r:id="rId5"/>
    <p:sldLayoutId id="2147483653" r:id="rId6"/>
    <p:sldLayoutId id="2147483690" r:id="rId7"/>
    <p:sldLayoutId id="2147483704" r:id="rId8"/>
    <p:sldLayoutId id="2147483696" r:id="rId9"/>
    <p:sldLayoutId id="2147483697" r:id="rId10"/>
    <p:sldLayoutId id="2147483699" r:id="rId11"/>
    <p:sldLayoutId id="2147483654" r:id="rId12"/>
    <p:sldLayoutId id="2147483669" r:id="rId13"/>
    <p:sldLayoutId id="2147483710" r:id="rId14"/>
    <p:sldLayoutId id="2147483711" r:id="rId15"/>
    <p:sldLayoutId id="2147483731" r:id="rId16"/>
    <p:sldLayoutId id="2147483712" r:id="rId17"/>
    <p:sldLayoutId id="2147483713" r:id="rId18"/>
    <p:sldLayoutId id="2147483705" r:id="rId19"/>
    <p:sldLayoutId id="2147483698" r:id="rId20"/>
    <p:sldLayoutId id="2147483664" r:id="rId21"/>
    <p:sldLayoutId id="2147483670" r:id="rId22"/>
    <p:sldLayoutId id="2147483714" r:id="rId23"/>
    <p:sldLayoutId id="2147483715" r:id="rId24"/>
    <p:sldLayoutId id="2147483732" r:id="rId25"/>
    <p:sldLayoutId id="2147483716" r:id="rId26"/>
    <p:sldLayoutId id="2147483717" r:id="rId27"/>
    <p:sldLayoutId id="2147483706" r:id="rId28"/>
    <p:sldLayoutId id="2147483700" r:id="rId29"/>
    <p:sldLayoutId id="2147483665" r:id="rId30"/>
    <p:sldLayoutId id="2147483671" r:id="rId31"/>
    <p:sldLayoutId id="2147483718" r:id="rId32"/>
    <p:sldLayoutId id="2147483719" r:id="rId33"/>
    <p:sldLayoutId id="2147483733" r:id="rId34"/>
    <p:sldLayoutId id="2147483720" r:id="rId35"/>
    <p:sldLayoutId id="2147483738" r:id="rId36"/>
    <p:sldLayoutId id="2147483721" r:id="rId37"/>
    <p:sldLayoutId id="2147483707" r:id="rId38"/>
    <p:sldLayoutId id="2147483739" r:id="rId39"/>
    <p:sldLayoutId id="2147483701" r:id="rId40"/>
    <p:sldLayoutId id="2147483666" r:id="rId41"/>
    <p:sldLayoutId id="2147483672" r:id="rId42"/>
    <p:sldLayoutId id="2147483722" r:id="rId43"/>
    <p:sldLayoutId id="2147483723" r:id="rId44"/>
    <p:sldLayoutId id="2147483734" r:id="rId45"/>
    <p:sldLayoutId id="2147483724" r:id="rId46"/>
    <p:sldLayoutId id="2147483725" r:id="rId47"/>
    <p:sldLayoutId id="2147483708" r:id="rId48"/>
    <p:sldLayoutId id="2147483702" r:id="rId49"/>
    <p:sldLayoutId id="2147483667" r:id="rId50"/>
    <p:sldLayoutId id="2147483673" r:id="rId51"/>
    <p:sldLayoutId id="2147483726" r:id="rId52"/>
    <p:sldLayoutId id="2147483727" r:id="rId53"/>
    <p:sldLayoutId id="2147483735" r:id="rId54"/>
    <p:sldLayoutId id="2147483728" r:id="rId55"/>
    <p:sldLayoutId id="2147483729" r:id="rId56"/>
    <p:sldLayoutId id="2147483709" r:id="rId57"/>
    <p:sldLayoutId id="2147483703" r:id="rId58"/>
    <p:sldLayoutId id="2147483668" r:id="rId59"/>
    <p:sldLayoutId id="2147483663" r:id="rId60"/>
    <p:sldLayoutId id="2147483736" r:id="rId61"/>
    <p:sldLayoutId id="2147483750" r:id="rId62"/>
  </p:sldLayoutIdLst>
  <p:transition>
    <p:fade/>
  </p:transition>
  <p:hf sldNum="0" hdr="0" ftr="0" dt="0"/>
  <p:txStyles>
    <p:titleStyle>
      <a:lvl1pPr algn="l" defTabSz="685800" rtl="0" eaLnBrk="1" latinLnBrk="0" hangingPunct="1">
        <a:lnSpc>
          <a:spcPct val="90000"/>
        </a:lnSpc>
        <a:spcBef>
          <a:spcPct val="0"/>
        </a:spcBef>
        <a:buNone/>
        <a:defRPr sz="3600" b="1" kern="1200">
          <a:solidFill>
            <a:schemeClr val="accent1"/>
          </a:solidFill>
          <a:latin typeface="+mj-lt"/>
          <a:ea typeface="+mj-ea"/>
          <a:cs typeface="+mj-cs"/>
        </a:defRPr>
      </a:lvl1pPr>
    </p:titleStyle>
    <p:bodyStyle>
      <a:lvl1pPr marL="0" indent="0" algn="l" defTabSz="685800" rtl="0" eaLnBrk="1" latinLnBrk="0" hangingPunct="1">
        <a:lnSpc>
          <a:spcPct val="90000"/>
        </a:lnSpc>
        <a:spcBef>
          <a:spcPts val="1800"/>
        </a:spcBef>
        <a:buFont typeface="Arial" panose="020B0604020202020204" pitchFamily="34" charset="0"/>
        <a:buNone/>
        <a:defRPr sz="2800" b="0" kern="1200">
          <a:solidFill>
            <a:schemeClr val="accent1"/>
          </a:solidFill>
          <a:latin typeface="+mj-lt"/>
          <a:ea typeface="+mn-ea"/>
          <a:cs typeface="+mn-cs"/>
        </a:defRPr>
      </a:lvl1pPr>
      <a:lvl2pPr marL="0" indent="0" algn="l" defTabSz="685800" rtl="0" eaLnBrk="1" latinLnBrk="0" hangingPunct="1">
        <a:lnSpc>
          <a:spcPct val="90000"/>
        </a:lnSpc>
        <a:spcBef>
          <a:spcPts val="450"/>
        </a:spcBef>
        <a:buFont typeface="Arial" panose="020B0604020202020204" pitchFamily="34" charset="0"/>
        <a:buNone/>
        <a:defRPr sz="1400" kern="1200">
          <a:solidFill>
            <a:schemeClr val="tx1"/>
          </a:solidFill>
          <a:latin typeface="+mn-lt"/>
          <a:ea typeface="+mn-ea"/>
          <a:cs typeface="+mn-cs"/>
        </a:defRPr>
      </a:lvl2pPr>
      <a:lvl3pPr marL="175022" indent="-171450" algn="l" defTabSz="685800" rtl="0" eaLnBrk="1" latinLnBrk="0" hangingPunct="1">
        <a:lnSpc>
          <a:spcPct val="90000"/>
        </a:lnSpc>
        <a:spcBef>
          <a:spcPts val="450"/>
        </a:spcBef>
        <a:buFont typeface="Arial" panose="020B0604020202020204" pitchFamily="34" charset="0"/>
        <a:buChar char="•"/>
        <a:defRPr sz="1400" kern="1200">
          <a:solidFill>
            <a:schemeClr val="tx1"/>
          </a:solidFill>
          <a:latin typeface="+mn-lt"/>
          <a:ea typeface="+mn-ea"/>
          <a:cs typeface="+mn-cs"/>
        </a:defRPr>
      </a:lvl3pPr>
      <a:lvl4pPr marL="342900" indent="-171450" algn="l" defTabSz="685800" rtl="0" eaLnBrk="1" latinLnBrk="0" hangingPunct="1">
        <a:lnSpc>
          <a:spcPct val="90000"/>
        </a:lnSpc>
        <a:spcBef>
          <a:spcPts val="450"/>
        </a:spcBef>
        <a:buFont typeface="Arial" panose="020B0604020202020204" pitchFamily="34" charset="0"/>
        <a:buChar char="•"/>
        <a:defRPr sz="1400" kern="1200">
          <a:solidFill>
            <a:schemeClr val="tx1"/>
          </a:solidFill>
          <a:latin typeface="+mn-lt"/>
          <a:ea typeface="+mn-ea"/>
          <a:cs typeface="+mn-cs"/>
        </a:defRPr>
      </a:lvl4pPr>
      <a:lvl5pPr marL="517922" indent="-171450" algn="l" defTabSz="685800" rtl="0" eaLnBrk="1" latinLnBrk="0" hangingPunct="1">
        <a:lnSpc>
          <a:spcPct val="90000"/>
        </a:lnSpc>
        <a:spcBef>
          <a:spcPts val="450"/>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4"/>
            <a:ext cx="8741880" cy="674749"/>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01931" y="891883"/>
            <a:ext cx="8740141" cy="1587999"/>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31" cstate="screen">
            <a:extLst>
              <a:ext uri="{28A0092B-C50C-407E-A947-70E740481C1C}">
                <a14:useLocalDpi xmlns:a14="http://schemas.microsoft.com/office/drawing/2010/main"/>
              </a:ext>
            </a:extLst>
          </a:blip>
          <a:stretch>
            <a:fillRect/>
          </a:stretch>
        </p:blipFill>
        <p:spPr>
          <a:xfrm rot="5400000">
            <a:off x="6906562" y="2243275"/>
            <a:ext cx="5143967" cy="657418"/>
          </a:xfrm>
          <a:prstGeom prst="rect">
            <a:avLst/>
          </a:prstGeom>
        </p:spPr>
      </p:pic>
    </p:spTree>
    <p:extLst>
      <p:ext uri="{BB962C8B-B14F-4D97-AF65-F5344CB8AC3E}">
        <p14:creationId xmlns:p14="http://schemas.microsoft.com/office/powerpoint/2010/main" val="2791359938"/>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 id="2147483792" r:id="rId18"/>
    <p:sldLayoutId id="2147483793" r:id="rId19"/>
    <p:sldLayoutId id="2147483794" r:id="rId20"/>
    <p:sldLayoutId id="2147483795" r:id="rId21"/>
    <p:sldLayoutId id="2147483796" r:id="rId22"/>
    <p:sldLayoutId id="2147483797" r:id="rId23"/>
    <p:sldLayoutId id="2147483798" r:id="rId24"/>
    <p:sldLayoutId id="2147483799" r:id="rId25"/>
    <p:sldLayoutId id="2147483800" r:id="rId26"/>
    <p:sldLayoutId id="2147483801" r:id="rId27"/>
    <p:sldLayoutId id="2147483802" r:id="rId28"/>
    <p:sldLayoutId id="2147483803" r:id="rId29"/>
  </p:sldLayoutIdLst>
  <p:transition>
    <p:fade/>
  </p:transition>
  <p:hf sldNum="0" hdr="0" ftr="0" dt="0"/>
  <p:txStyles>
    <p:titleStyle>
      <a:lvl1pPr algn="l" defTabSz="68577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9" marR="0" indent="-252109" algn="l" defTabSz="685775" rtl="0" eaLnBrk="1" fontAlgn="auto" latinLnBrk="0" hangingPunct="1">
        <a:lnSpc>
          <a:spcPct val="90000"/>
        </a:lnSpc>
        <a:spcBef>
          <a:spcPct val="20000"/>
        </a:spcBef>
        <a:spcAft>
          <a:spcPts val="0"/>
        </a:spcAft>
        <a:buClrTx/>
        <a:buSzPct val="90000"/>
        <a:buFont typeface="Arial" pitchFamily="34" charset="0"/>
        <a:buChar char="•"/>
        <a:tabLst/>
        <a:defRPr sz="2941" kern="1200" spc="0" baseline="0">
          <a:gradFill>
            <a:gsLst>
              <a:gs pos="1250">
                <a:schemeClr val="tx1"/>
              </a:gs>
              <a:gs pos="100000">
                <a:schemeClr val="tx1"/>
              </a:gs>
            </a:gsLst>
            <a:lin ang="5400000" scaled="0"/>
          </a:gradFill>
          <a:latin typeface="+mj-lt"/>
          <a:ea typeface="+mn-ea"/>
          <a:cs typeface="+mn-cs"/>
        </a:defRPr>
      </a:lvl1pPr>
      <a:lvl2pPr marL="429518" marR="0" indent="-177410" algn="l" defTabSz="685775"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54"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26"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98"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82"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70"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58"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46"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75" rtl="0" eaLnBrk="1" latinLnBrk="0" hangingPunct="1">
        <a:defRPr sz="1324" kern="1200">
          <a:solidFill>
            <a:schemeClr val="tx1"/>
          </a:solidFill>
          <a:latin typeface="+mn-lt"/>
          <a:ea typeface="+mn-ea"/>
          <a:cs typeface="+mn-cs"/>
        </a:defRPr>
      </a:lvl1pPr>
      <a:lvl2pPr marL="342887" algn="l" defTabSz="685775" rtl="0" eaLnBrk="1" latinLnBrk="0" hangingPunct="1">
        <a:defRPr sz="1324" kern="1200">
          <a:solidFill>
            <a:schemeClr val="tx1"/>
          </a:solidFill>
          <a:latin typeface="+mn-lt"/>
          <a:ea typeface="+mn-ea"/>
          <a:cs typeface="+mn-cs"/>
        </a:defRPr>
      </a:lvl2pPr>
      <a:lvl3pPr marL="685775" algn="l" defTabSz="685775" rtl="0" eaLnBrk="1" latinLnBrk="0" hangingPunct="1">
        <a:defRPr sz="1324" kern="1200">
          <a:solidFill>
            <a:schemeClr val="tx1"/>
          </a:solidFill>
          <a:latin typeface="+mn-lt"/>
          <a:ea typeface="+mn-ea"/>
          <a:cs typeface="+mn-cs"/>
        </a:defRPr>
      </a:lvl3pPr>
      <a:lvl4pPr marL="1028663" algn="l" defTabSz="685775" rtl="0" eaLnBrk="1" latinLnBrk="0" hangingPunct="1">
        <a:defRPr sz="1324" kern="1200">
          <a:solidFill>
            <a:schemeClr val="tx1"/>
          </a:solidFill>
          <a:latin typeface="+mn-lt"/>
          <a:ea typeface="+mn-ea"/>
          <a:cs typeface="+mn-cs"/>
        </a:defRPr>
      </a:lvl4pPr>
      <a:lvl5pPr marL="1371551" algn="l" defTabSz="685775" rtl="0" eaLnBrk="1" latinLnBrk="0" hangingPunct="1">
        <a:defRPr sz="1324" kern="1200">
          <a:solidFill>
            <a:schemeClr val="tx1"/>
          </a:solidFill>
          <a:latin typeface="+mn-lt"/>
          <a:ea typeface="+mn-ea"/>
          <a:cs typeface="+mn-cs"/>
        </a:defRPr>
      </a:lvl5pPr>
      <a:lvl6pPr marL="1714439" algn="l" defTabSz="685775" rtl="0" eaLnBrk="1" latinLnBrk="0" hangingPunct="1">
        <a:defRPr sz="1324" kern="1200">
          <a:solidFill>
            <a:schemeClr val="tx1"/>
          </a:solidFill>
          <a:latin typeface="+mn-lt"/>
          <a:ea typeface="+mn-ea"/>
          <a:cs typeface="+mn-cs"/>
        </a:defRPr>
      </a:lvl6pPr>
      <a:lvl7pPr marL="2057326" algn="l" defTabSz="685775" rtl="0" eaLnBrk="1" latinLnBrk="0" hangingPunct="1">
        <a:defRPr sz="1324" kern="1200">
          <a:solidFill>
            <a:schemeClr val="tx1"/>
          </a:solidFill>
          <a:latin typeface="+mn-lt"/>
          <a:ea typeface="+mn-ea"/>
          <a:cs typeface="+mn-cs"/>
        </a:defRPr>
      </a:lvl7pPr>
      <a:lvl8pPr marL="2400213" algn="l" defTabSz="685775" rtl="0" eaLnBrk="1" latinLnBrk="0" hangingPunct="1">
        <a:defRPr sz="1324" kern="1200">
          <a:solidFill>
            <a:schemeClr val="tx1"/>
          </a:solidFill>
          <a:latin typeface="+mn-lt"/>
          <a:ea typeface="+mn-ea"/>
          <a:cs typeface="+mn-cs"/>
        </a:defRPr>
      </a:lvl8pPr>
      <a:lvl9pPr marL="2743102" algn="l" defTabSz="685775"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9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9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91.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9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9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9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7387"/>
            <a:ext cx="9144000" cy="5140960"/>
          </a:xfrm>
          <a:prstGeom prst="rect">
            <a:avLst/>
          </a:prstGeom>
        </p:spPr>
      </p:pic>
      <p:sp>
        <p:nvSpPr>
          <p:cNvPr id="12" name="Rectangle 11"/>
          <p:cNvSpPr/>
          <p:nvPr/>
        </p:nvSpPr>
        <p:spPr>
          <a:xfrm rot="16200000">
            <a:off x="-25974" y="25974"/>
            <a:ext cx="5142770" cy="5090822"/>
          </a:xfrm>
          <a:prstGeom prst="rect">
            <a:avLst/>
          </a:prstGeom>
          <a:gradFill>
            <a:gsLst>
              <a:gs pos="43000">
                <a:schemeClr val="bg1">
                  <a:alpha val="95000"/>
                </a:schemeClr>
              </a:gs>
              <a:gs pos="48000">
                <a:schemeClr val="bg1">
                  <a:alpha val="90000"/>
                </a:schemeClr>
              </a:gs>
              <a:gs pos="64000">
                <a:schemeClr val="bg1">
                  <a:alpha val="78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41" tIns="109713" rIns="137141" bIns="109713" numCol="1" spcCol="0" rtlCol="0" fromWordArt="0" anchor="t" anchorCtr="0" forceAA="0" compatLnSpc="1">
            <a:prstTxWarp prst="textNoShape">
              <a:avLst/>
            </a:prstTxWarp>
            <a:noAutofit/>
          </a:bodyPr>
          <a:lstStyle/>
          <a:p>
            <a:pPr algn="ctr">
              <a:lnSpc>
                <a:spcPct val="90000"/>
              </a:lnSpc>
              <a:spcBef>
                <a:spcPts val="600"/>
              </a:spcBef>
            </a:pPr>
            <a:endParaRPr lang="en-US" sz="2000" dirty="0"/>
          </a:p>
        </p:txBody>
      </p:sp>
      <p:sp>
        <p:nvSpPr>
          <p:cNvPr id="3" name="Subtitle 2"/>
          <p:cNvSpPr>
            <a:spLocks noGrp="1"/>
          </p:cNvSpPr>
          <p:nvPr>
            <p:ph type="subTitle" idx="1"/>
          </p:nvPr>
        </p:nvSpPr>
        <p:spPr>
          <a:xfrm>
            <a:off x="157506" y="3166783"/>
            <a:ext cx="5705765" cy="1976124"/>
          </a:xfrm>
        </p:spPr>
        <p:txBody>
          <a:bodyPr/>
          <a:lstStyle/>
          <a:p>
            <a:endParaRPr lang="en-US" sz="1600" dirty="0" smtClean="0">
              <a:gradFill>
                <a:gsLst>
                  <a:gs pos="0">
                    <a:schemeClr val="tx1"/>
                  </a:gs>
                  <a:gs pos="100000">
                    <a:schemeClr val="tx1">
                      <a:lumMod val="50000"/>
                    </a:schemeClr>
                  </a:gs>
                </a:gsLst>
                <a:lin ang="5400000" scaled="1"/>
              </a:gradFill>
              <a:latin typeface="Segoe UI Light" panose="020B0502040204020203" pitchFamily="34" charset="0"/>
              <a:cs typeface="Segoe UI Light" panose="020B0502040204020203" pitchFamily="34" charset="0"/>
            </a:endParaRPr>
          </a:p>
          <a:p>
            <a:endParaRPr lang="en-US" sz="1600" dirty="0">
              <a:gradFill>
                <a:gsLst>
                  <a:gs pos="0">
                    <a:schemeClr val="tx1"/>
                  </a:gs>
                  <a:gs pos="100000">
                    <a:schemeClr val="tx1">
                      <a:lumMod val="50000"/>
                    </a:schemeClr>
                  </a:gs>
                </a:gsLst>
                <a:lin ang="5400000" scaled="1"/>
              </a:gradFill>
              <a:latin typeface="Segoe UI Light" panose="020B0502040204020203" pitchFamily="34" charset="0"/>
              <a:cs typeface="Segoe UI Light" panose="020B0502040204020203" pitchFamily="34" charset="0"/>
            </a:endParaRPr>
          </a:p>
          <a:p>
            <a:endParaRPr lang="en-US" sz="1600" dirty="0" smtClean="0">
              <a:gradFill>
                <a:gsLst>
                  <a:gs pos="0">
                    <a:schemeClr val="tx1"/>
                  </a:gs>
                  <a:gs pos="100000">
                    <a:schemeClr val="tx1">
                      <a:lumMod val="50000"/>
                    </a:schemeClr>
                  </a:gs>
                </a:gsLst>
                <a:lin ang="5400000" scaled="1"/>
              </a:gradFill>
              <a:latin typeface="Segoe UI Light" panose="020B0502040204020203" pitchFamily="34" charset="0"/>
              <a:cs typeface="Segoe UI Light" panose="020B0502040204020203" pitchFamily="34" charset="0"/>
            </a:endParaRPr>
          </a:p>
        </p:txBody>
      </p:sp>
      <p:sp>
        <p:nvSpPr>
          <p:cNvPr id="11" name="Freeform 10"/>
          <p:cNvSpPr>
            <a:spLocks noChangeAspect="1" noEditPoints="1"/>
          </p:cNvSpPr>
          <p:nvPr/>
        </p:nvSpPr>
        <p:spPr bwMode="black">
          <a:xfrm>
            <a:off x="240174" y="4694408"/>
            <a:ext cx="1348452" cy="300813"/>
          </a:xfrm>
          <a:custGeom>
            <a:avLst/>
            <a:gdLst>
              <a:gd name="T0" fmla="*/ 115 w 526"/>
              <a:gd name="T1" fmla="*/ 56 h 115"/>
              <a:gd name="T2" fmla="*/ 49 w 526"/>
              <a:gd name="T3" fmla="*/ 56 h 115"/>
              <a:gd name="T4" fmla="*/ 0 w 526"/>
              <a:gd name="T5" fmla="*/ 56 h 115"/>
              <a:gd name="T6" fmla="*/ 0 w 526"/>
              <a:gd name="T7" fmla="*/ 59 h 115"/>
              <a:gd name="T8" fmla="*/ 49 w 526"/>
              <a:gd name="T9" fmla="*/ 59 h 115"/>
              <a:gd name="T10" fmla="*/ 115 w 526"/>
              <a:gd name="T11" fmla="*/ 115 h 115"/>
              <a:gd name="T12" fmla="*/ 231 w 526"/>
              <a:gd name="T13" fmla="*/ 23 h 115"/>
              <a:gd name="T14" fmla="*/ 215 w 526"/>
              <a:gd name="T15" fmla="*/ 83 h 115"/>
              <a:gd name="T16" fmla="*/ 192 w 526"/>
              <a:gd name="T17" fmla="*/ 23 h 115"/>
              <a:gd name="T18" fmla="*/ 175 w 526"/>
              <a:gd name="T19" fmla="*/ 83 h 115"/>
              <a:gd name="T20" fmla="*/ 150 w 526"/>
              <a:gd name="T21" fmla="*/ 23 h 115"/>
              <a:gd name="T22" fmla="*/ 194 w 526"/>
              <a:gd name="T23" fmla="*/ 42 h 115"/>
              <a:gd name="T24" fmla="*/ 196 w 526"/>
              <a:gd name="T25" fmla="*/ 42 h 115"/>
              <a:gd name="T26" fmla="*/ 240 w 526"/>
              <a:gd name="T27" fmla="*/ 23 h 115"/>
              <a:gd name="T28" fmla="*/ 250 w 526"/>
              <a:gd name="T29" fmla="*/ 22 h 115"/>
              <a:gd name="T30" fmla="*/ 246 w 526"/>
              <a:gd name="T31" fmla="*/ 31 h 115"/>
              <a:gd name="T32" fmla="*/ 255 w 526"/>
              <a:gd name="T33" fmla="*/ 27 h 115"/>
              <a:gd name="T34" fmla="*/ 246 w 526"/>
              <a:gd name="T35" fmla="*/ 43 h 115"/>
              <a:gd name="T36" fmla="*/ 254 w 526"/>
              <a:gd name="T37" fmla="*/ 43 h 115"/>
              <a:gd name="T38" fmla="*/ 290 w 526"/>
              <a:gd name="T39" fmla="*/ 42 h 115"/>
              <a:gd name="T40" fmla="*/ 274 w 526"/>
              <a:gd name="T41" fmla="*/ 43 h 115"/>
              <a:gd name="T42" fmla="*/ 274 w 526"/>
              <a:gd name="T43" fmla="*/ 92 h 115"/>
              <a:gd name="T44" fmla="*/ 287 w 526"/>
              <a:gd name="T45" fmla="*/ 49 h 115"/>
              <a:gd name="T46" fmla="*/ 307 w 526"/>
              <a:gd name="T47" fmla="*/ 92 h 115"/>
              <a:gd name="T48" fmla="*/ 354 w 526"/>
              <a:gd name="T49" fmla="*/ 19 h 115"/>
              <a:gd name="T50" fmla="*/ 339 w 526"/>
              <a:gd name="T51" fmla="*/ 42 h 115"/>
              <a:gd name="T52" fmla="*/ 322 w 526"/>
              <a:gd name="T53" fmla="*/ 87 h 115"/>
              <a:gd name="T54" fmla="*/ 354 w 526"/>
              <a:gd name="T55" fmla="*/ 84 h 115"/>
              <a:gd name="T56" fmla="*/ 362 w 526"/>
              <a:gd name="T57" fmla="*/ 19 h 115"/>
              <a:gd name="T58" fmla="*/ 328 w 526"/>
              <a:gd name="T59" fmla="*/ 82 h 115"/>
              <a:gd name="T60" fmla="*/ 340 w 526"/>
              <a:gd name="T61" fmla="*/ 49 h 115"/>
              <a:gd name="T62" fmla="*/ 354 w 526"/>
              <a:gd name="T63" fmla="*/ 70 h 115"/>
              <a:gd name="T64" fmla="*/ 396 w 526"/>
              <a:gd name="T65" fmla="*/ 42 h 115"/>
              <a:gd name="T66" fmla="*/ 378 w 526"/>
              <a:gd name="T67" fmla="*/ 87 h 115"/>
              <a:gd name="T68" fmla="*/ 420 w 526"/>
              <a:gd name="T69" fmla="*/ 68 h 115"/>
              <a:gd name="T70" fmla="*/ 396 w 526"/>
              <a:gd name="T71" fmla="*/ 87 h 115"/>
              <a:gd name="T72" fmla="*/ 384 w 526"/>
              <a:gd name="T73" fmla="*/ 54 h 115"/>
              <a:gd name="T74" fmla="*/ 412 w 526"/>
              <a:gd name="T75" fmla="*/ 68 h 115"/>
              <a:gd name="T76" fmla="*/ 474 w 526"/>
              <a:gd name="T77" fmla="*/ 80 h 115"/>
              <a:gd name="T78" fmla="*/ 472 w 526"/>
              <a:gd name="T79" fmla="*/ 80 h 115"/>
              <a:gd name="T80" fmla="*/ 443 w 526"/>
              <a:gd name="T81" fmla="*/ 80 h 115"/>
              <a:gd name="T82" fmla="*/ 441 w 526"/>
              <a:gd name="T83" fmla="*/ 80 h 115"/>
              <a:gd name="T84" fmla="*/ 438 w 526"/>
              <a:gd name="T85" fmla="*/ 92 h 115"/>
              <a:gd name="T86" fmla="*/ 458 w 526"/>
              <a:gd name="T87" fmla="*/ 53 h 115"/>
              <a:gd name="T88" fmla="*/ 469 w 526"/>
              <a:gd name="T89" fmla="*/ 92 h 115"/>
              <a:gd name="T90" fmla="*/ 484 w 526"/>
              <a:gd name="T91" fmla="*/ 43 h 115"/>
              <a:gd name="T92" fmla="*/ 505 w 526"/>
              <a:gd name="T93" fmla="*/ 60 h 115"/>
              <a:gd name="T94" fmla="*/ 512 w 526"/>
              <a:gd name="T95" fmla="*/ 49 h 115"/>
              <a:gd name="T96" fmla="*/ 513 w 526"/>
              <a:gd name="T97" fmla="*/ 42 h 115"/>
              <a:gd name="T98" fmla="*/ 498 w 526"/>
              <a:gd name="T99" fmla="*/ 65 h 115"/>
              <a:gd name="T100" fmla="*/ 517 w 526"/>
              <a:gd name="T101" fmla="*/ 80 h 115"/>
              <a:gd name="T102" fmla="*/ 495 w 526"/>
              <a:gd name="T103" fmla="*/ 91 h 115"/>
              <a:gd name="T104" fmla="*/ 526 w 526"/>
              <a:gd name="T105" fmla="*/ 7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6" h="115">
                <a:moveTo>
                  <a:pt x="52" y="9"/>
                </a:moveTo>
                <a:cubicBezTo>
                  <a:pt x="115" y="0"/>
                  <a:pt x="115" y="0"/>
                  <a:pt x="115" y="0"/>
                </a:cubicBezTo>
                <a:cubicBezTo>
                  <a:pt x="115" y="56"/>
                  <a:pt x="115" y="56"/>
                  <a:pt x="115" y="56"/>
                </a:cubicBezTo>
                <a:cubicBezTo>
                  <a:pt x="52" y="56"/>
                  <a:pt x="52" y="56"/>
                  <a:pt x="52" y="56"/>
                </a:cubicBezTo>
                <a:lnTo>
                  <a:pt x="52" y="9"/>
                </a:lnTo>
                <a:close/>
                <a:moveTo>
                  <a:pt x="49" y="56"/>
                </a:moveTo>
                <a:cubicBezTo>
                  <a:pt x="49" y="9"/>
                  <a:pt x="49" y="9"/>
                  <a:pt x="49" y="9"/>
                </a:cubicBezTo>
                <a:cubicBezTo>
                  <a:pt x="0" y="16"/>
                  <a:pt x="0" y="16"/>
                  <a:pt x="0" y="16"/>
                </a:cubicBezTo>
                <a:cubicBezTo>
                  <a:pt x="0" y="56"/>
                  <a:pt x="0" y="56"/>
                  <a:pt x="0" y="56"/>
                </a:cubicBezTo>
                <a:lnTo>
                  <a:pt x="49" y="56"/>
                </a:lnTo>
                <a:close/>
                <a:moveTo>
                  <a:pt x="49" y="59"/>
                </a:moveTo>
                <a:cubicBezTo>
                  <a:pt x="0" y="59"/>
                  <a:pt x="0" y="59"/>
                  <a:pt x="0" y="59"/>
                </a:cubicBezTo>
                <a:cubicBezTo>
                  <a:pt x="0" y="99"/>
                  <a:pt x="0" y="99"/>
                  <a:pt x="0" y="99"/>
                </a:cubicBezTo>
                <a:cubicBezTo>
                  <a:pt x="49" y="106"/>
                  <a:pt x="49" y="106"/>
                  <a:pt x="49" y="106"/>
                </a:cubicBezTo>
                <a:lnTo>
                  <a:pt x="49" y="59"/>
                </a:lnTo>
                <a:close/>
                <a:moveTo>
                  <a:pt x="52" y="59"/>
                </a:moveTo>
                <a:cubicBezTo>
                  <a:pt x="52" y="106"/>
                  <a:pt x="52" y="106"/>
                  <a:pt x="52" y="106"/>
                </a:cubicBezTo>
                <a:cubicBezTo>
                  <a:pt x="115" y="115"/>
                  <a:pt x="115" y="115"/>
                  <a:pt x="115" y="115"/>
                </a:cubicBezTo>
                <a:cubicBezTo>
                  <a:pt x="115" y="59"/>
                  <a:pt x="115" y="59"/>
                  <a:pt x="115" y="59"/>
                </a:cubicBezTo>
                <a:lnTo>
                  <a:pt x="52" y="59"/>
                </a:lnTo>
                <a:close/>
                <a:moveTo>
                  <a:pt x="231" y="23"/>
                </a:moveTo>
                <a:cubicBezTo>
                  <a:pt x="217" y="76"/>
                  <a:pt x="217" y="76"/>
                  <a:pt x="217" y="76"/>
                </a:cubicBezTo>
                <a:cubicBezTo>
                  <a:pt x="216" y="79"/>
                  <a:pt x="215" y="81"/>
                  <a:pt x="215" y="83"/>
                </a:cubicBezTo>
                <a:cubicBezTo>
                  <a:pt x="215" y="83"/>
                  <a:pt x="215" y="83"/>
                  <a:pt x="215" y="83"/>
                </a:cubicBezTo>
                <a:cubicBezTo>
                  <a:pt x="215" y="81"/>
                  <a:pt x="215" y="79"/>
                  <a:pt x="214" y="77"/>
                </a:cubicBezTo>
                <a:cubicBezTo>
                  <a:pt x="199" y="23"/>
                  <a:pt x="199" y="23"/>
                  <a:pt x="199" y="23"/>
                </a:cubicBezTo>
                <a:cubicBezTo>
                  <a:pt x="192" y="23"/>
                  <a:pt x="192" y="23"/>
                  <a:pt x="192" y="23"/>
                </a:cubicBezTo>
                <a:cubicBezTo>
                  <a:pt x="176" y="76"/>
                  <a:pt x="176" y="76"/>
                  <a:pt x="176" y="76"/>
                </a:cubicBezTo>
                <a:cubicBezTo>
                  <a:pt x="175" y="79"/>
                  <a:pt x="175" y="81"/>
                  <a:pt x="175" y="83"/>
                </a:cubicBezTo>
                <a:cubicBezTo>
                  <a:pt x="175" y="83"/>
                  <a:pt x="175" y="83"/>
                  <a:pt x="175" y="83"/>
                </a:cubicBezTo>
                <a:cubicBezTo>
                  <a:pt x="174" y="81"/>
                  <a:pt x="174" y="79"/>
                  <a:pt x="173" y="76"/>
                </a:cubicBezTo>
                <a:cubicBezTo>
                  <a:pt x="159" y="23"/>
                  <a:pt x="159" y="23"/>
                  <a:pt x="159" y="23"/>
                </a:cubicBezTo>
                <a:cubicBezTo>
                  <a:pt x="150" y="23"/>
                  <a:pt x="150" y="23"/>
                  <a:pt x="150" y="23"/>
                </a:cubicBezTo>
                <a:cubicBezTo>
                  <a:pt x="170" y="92"/>
                  <a:pt x="170" y="92"/>
                  <a:pt x="170" y="92"/>
                </a:cubicBezTo>
                <a:cubicBezTo>
                  <a:pt x="179" y="92"/>
                  <a:pt x="179" y="92"/>
                  <a:pt x="179" y="92"/>
                </a:cubicBezTo>
                <a:cubicBezTo>
                  <a:pt x="194" y="42"/>
                  <a:pt x="194" y="42"/>
                  <a:pt x="194" y="42"/>
                </a:cubicBezTo>
                <a:cubicBezTo>
                  <a:pt x="194" y="40"/>
                  <a:pt x="195" y="37"/>
                  <a:pt x="195" y="35"/>
                </a:cubicBezTo>
                <a:cubicBezTo>
                  <a:pt x="195" y="35"/>
                  <a:pt x="195" y="35"/>
                  <a:pt x="195" y="35"/>
                </a:cubicBezTo>
                <a:cubicBezTo>
                  <a:pt x="195" y="38"/>
                  <a:pt x="196" y="40"/>
                  <a:pt x="196" y="42"/>
                </a:cubicBezTo>
                <a:cubicBezTo>
                  <a:pt x="210" y="92"/>
                  <a:pt x="210" y="92"/>
                  <a:pt x="210" y="92"/>
                </a:cubicBezTo>
                <a:cubicBezTo>
                  <a:pt x="220" y="92"/>
                  <a:pt x="220" y="92"/>
                  <a:pt x="220" y="92"/>
                </a:cubicBezTo>
                <a:cubicBezTo>
                  <a:pt x="240" y="23"/>
                  <a:pt x="240" y="23"/>
                  <a:pt x="240" y="23"/>
                </a:cubicBezTo>
                <a:lnTo>
                  <a:pt x="231" y="23"/>
                </a:lnTo>
                <a:close/>
                <a:moveTo>
                  <a:pt x="254" y="23"/>
                </a:moveTo>
                <a:cubicBezTo>
                  <a:pt x="253" y="22"/>
                  <a:pt x="251" y="22"/>
                  <a:pt x="250" y="22"/>
                </a:cubicBezTo>
                <a:cubicBezTo>
                  <a:pt x="248" y="22"/>
                  <a:pt x="247" y="22"/>
                  <a:pt x="246" y="23"/>
                </a:cubicBezTo>
                <a:cubicBezTo>
                  <a:pt x="245" y="24"/>
                  <a:pt x="245" y="25"/>
                  <a:pt x="245" y="27"/>
                </a:cubicBezTo>
                <a:cubicBezTo>
                  <a:pt x="245" y="28"/>
                  <a:pt x="245" y="30"/>
                  <a:pt x="246" y="31"/>
                </a:cubicBezTo>
                <a:cubicBezTo>
                  <a:pt x="247" y="31"/>
                  <a:pt x="249" y="32"/>
                  <a:pt x="250" y="32"/>
                </a:cubicBezTo>
                <a:cubicBezTo>
                  <a:pt x="251" y="32"/>
                  <a:pt x="253" y="31"/>
                  <a:pt x="254" y="30"/>
                </a:cubicBezTo>
                <a:cubicBezTo>
                  <a:pt x="255" y="30"/>
                  <a:pt x="255" y="28"/>
                  <a:pt x="255" y="27"/>
                </a:cubicBezTo>
                <a:cubicBezTo>
                  <a:pt x="255" y="25"/>
                  <a:pt x="255" y="24"/>
                  <a:pt x="254" y="23"/>
                </a:cubicBezTo>
                <a:close/>
                <a:moveTo>
                  <a:pt x="254" y="43"/>
                </a:moveTo>
                <a:cubicBezTo>
                  <a:pt x="246" y="43"/>
                  <a:pt x="246" y="43"/>
                  <a:pt x="246" y="43"/>
                </a:cubicBezTo>
                <a:cubicBezTo>
                  <a:pt x="246" y="92"/>
                  <a:pt x="246" y="92"/>
                  <a:pt x="246" y="92"/>
                </a:cubicBezTo>
                <a:cubicBezTo>
                  <a:pt x="254" y="92"/>
                  <a:pt x="254" y="92"/>
                  <a:pt x="254" y="92"/>
                </a:cubicBezTo>
                <a:lnTo>
                  <a:pt x="254" y="43"/>
                </a:lnTo>
                <a:close/>
                <a:moveTo>
                  <a:pt x="307" y="62"/>
                </a:moveTo>
                <a:cubicBezTo>
                  <a:pt x="307" y="56"/>
                  <a:pt x="305" y="51"/>
                  <a:pt x="302" y="47"/>
                </a:cubicBezTo>
                <a:cubicBezTo>
                  <a:pt x="300" y="44"/>
                  <a:pt x="295" y="42"/>
                  <a:pt x="290" y="42"/>
                </a:cubicBezTo>
                <a:cubicBezTo>
                  <a:pt x="283" y="42"/>
                  <a:pt x="278" y="45"/>
                  <a:pt x="274" y="51"/>
                </a:cubicBezTo>
                <a:cubicBezTo>
                  <a:pt x="274" y="51"/>
                  <a:pt x="274" y="51"/>
                  <a:pt x="274" y="51"/>
                </a:cubicBezTo>
                <a:cubicBezTo>
                  <a:pt x="274" y="43"/>
                  <a:pt x="274" y="43"/>
                  <a:pt x="274" y="43"/>
                </a:cubicBezTo>
                <a:cubicBezTo>
                  <a:pt x="266" y="43"/>
                  <a:pt x="266" y="43"/>
                  <a:pt x="266" y="43"/>
                </a:cubicBezTo>
                <a:cubicBezTo>
                  <a:pt x="266" y="92"/>
                  <a:pt x="266" y="92"/>
                  <a:pt x="266" y="92"/>
                </a:cubicBezTo>
                <a:cubicBezTo>
                  <a:pt x="274" y="92"/>
                  <a:pt x="274" y="92"/>
                  <a:pt x="274" y="92"/>
                </a:cubicBezTo>
                <a:cubicBezTo>
                  <a:pt x="274" y="64"/>
                  <a:pt x="274" y="64"/>
                  <a:pt x="274" y="64"/>
                </a:cubicBezTo>
                <a:cubicBezTo>
                  <a:pt x="274" y="60"/>
                  <a:pt x="275" y="56"/>
                  <a:pt x="278" y="53"/>
                </a:cubicBezTo>
                <a:cubicBezTo>
                  <a:pt x="280" y="50"/>
                  <a:pt x="283" y="49"/>
                  <a:pt x="287" y="49"/>
                </a:cubicBezTo>
                <a:cubicBezTo>
                  <a:pt x="295" y="49"/>
                  <a:pt x="299" y="54"/>
                  <a:pt x="299" y="64"/>
                </a:cubicBezTo>
                <a:cubicBezTo>
                  <a:pt x="299" y="92"/>
                  <a:pt x="299" y="92"/>
                  <a:pt x="299" y="92"/>
                </a:cubicBezTo>
                <a:cubicBezTo>
                  <a:pt x="307" y="92"/>
                  <a:pt x="307" y="92"/>
                  <a:pt x="307" y="92"/>
                </a:cubicBezTo>
                <a:lnTo>
                  <a:pt x="307" y="62"/>
                </a:lnTo>
                <a:close/>
                <a:moveTo>
                  <a:pt x="362" y="19"/>
                </a:moveTo>
                <a:cubicBezTo>
                  <a:pt x="354" y="19"/>
                  <a:pt x="354" y="19"/>
                  <a:pt x="354" y="19"/>
                </a:cubicBezTo>
                <a:cubicBezTo>
                  <a:pt x="354" y="50"/>
                  <a:pt x="354" y="50"/>
                  <a:pt x="354" y="50"/>
                </a:cubicBezTo>
                <a:cubicBezTo>
                  <a:pt x="353" y="50"/>
                  <a:pt x="353" y="50"/>
                  <a:pt x="353" y="50"/>
                </a:cubicBezTo>
                <a:cubicBezTo>
                  <a:pt x="350" y="44"/>
                  <a:pt x="345" y="42"/>
                  <a:pt x="339" y="42"/>
                </a:cubicBezTo>
                <a:cubicBezTo>
                  <a:pt x="332" y="42"/>
                  <a:pt x="326" y="44"/>
                  <a:pt x="322" y="49"/>
                </a:cubicBezTo>
                <a:cubicBezTo>
                  <a:pt x="318" y="54"/>
                  <a:pt x="316" y="61"/>
                  <a:pt x="316" y="69"/>
                </a:cubicBezTo>
                <a:cubicBezTo>
                  <a:pt x="316" y="76"/>
                  <a:pt x="318" y="82"/>
                  <a:pt x="322" y="87"/>
                </a:cubicBezTo>
                <a:cubicBezTo>
                  <a:pt x="325" y="91"/>
                  <a:pt x="330" y="94"/>
                  <a:pt x="337" y="94"/>
                </a:cubicBezTo>
                <a:cubicBezTo>
                  <a:pt x="344" y="94"/>
                  <a:pt x="350" y="90"/>
                  <a:pt x="353" y="84"/>
                </a:cubicBezTo>
                <a:cubicBezTo>
                  <a:pt x="354" y="84"/>
                  <a:pt x="354" y="84"/>
                  <a:pt x="354" y="84"/>
                </a:cubicBezTo>
                <a:cubicBezTo>
                  <a:pt x="354" y="92"/>
                  <a:pt x="354" y="92"/>
                  <a:pt x="354" y="92"/>
                </a:cubicBezTo>
                <a:cubicBezTo>
                  <a:pt x="362" y="92"/>
                  <a:pt x="362" y="92"/>
                  <a:pt x="362" y="92"/>
                </a:cubicBezTo>
                <a:lnTo>
                  <a:pt x="362" y="19"/>
                </a:lnTo>
                <a:close/>
                <a:moveTo>
                  <a:pt x="349" y="82"/>
                </a:moveTo>
                <a:cubicBezTo>
                  <a:pt x="347" y="85"/>
                  <a:pt x="343" y="87"/>
                  <a:pt x="339" y="87"/>
                </a:cubicBezTo>
                <a:cubicBezTo>
                  <a:pt x="334" y="87"/>
                  <a:pt x="331" y="85"/>
                  <a:pt x="328" y="82"/>
                </a:cubicBezTo>
                <a:cubicBezTo>
                  <a:pt x="325" y="79"/>
                  <a:pt x="324" y="74"/>
                  <a:pt x="324" y="68"/>
                </a:cubicBezTo>
                <a:cubicBezTo>
                  <a:pt x="324" y="62"/>
                  <a:pt x="326" y="57"/>
                  <a:pt x="328" y="54"/>
                </a:cubicBezTo>
                <a:cubicBezTo>
                  <a:pt x="331" y="50"/>
                  <a:pt x="335" y="49"/>
                  <a:pt x="340" y="49"/>
                </a:cubicBezTo>
                <a:cubicBezTo>
                  <a:pt x="344" y="49"/>
                  <a:pt x="347" y="50"/>
                  <a:pt x="350" y="53"/>
                </a:cubicBezTo>
                <a:cubicBezTo>
                  <a:pt x="352" y="55"/>
                  <a:pt x="354" y="59"/>
                  <a:pt x="354" y="63"/>
                </a:cubicBezTo>
                <a:cubicBezTo>
                  <a:pt x="354" y="70"/>
                  <a:pt x="354" y="70"/>
                  <a:pt x="354" y="70"/>
                </a:cubicBezTo>
                <a:cubicBezTo>
                  <a:pt x="354" y="75"/>
                  <a:pt x="352" y="79"/>
                  <a:pt x="349" y="82"/>
                </a:cubicBezTo>
                <a:close/>
                <a:moveTo>
                  <a:pt x="414" y="49"/>
                </a:moveTo>
                <a:cubicBezTo>
                  <a:pt x="410" y="44"/>
                  <a:pt x="404" y="42"/>
                  <a:pt x="396" y="42"/>
                </a:cubicBezTo>
                <a:cubicBezTo>
                  <a:pt x="389" y="42"/>
                  <a:pt x="383" y="44"/>
                  <a:pt x="378" y="49"/>
                </a:cubicBezTo>
                <a:cubicBezTo>
                  <a:pt x="374" y="54"/>
                  <a:pt x="371" y="60"/>
                  <a:pt x="371" y="68"/>
                </a:cubicBezTo>
                <a:cubicBezTo>
                  <a:pt x="371" y="76"/>
                  <a:pt x="374" y="82"/>
                  <a:pt x="378" y="87"/>
                </a:cubicBezTo>
                <a:cubicBezTo>
                  <a:pt x="382" y="91"/>
                  <a:pt x="388" y="94"/>
                  <a:pt x="395" y="94"/>
                </a:cubicBezTo>
                <a:cubicBezTo>
                  <a:pt x="403" y="94"/>
                  <a:pt x="409" y="91"/>
                  <a:pt x="413" y="86"/>
                </a:cubicBezTo>
                <a:cubicBezTo>
                  <a:pt x="418" y="82"/>
                  <a:pt x="420" y="75"/>
                  <a:pt x="420" y="68"/>
                </a:cubicBezTo>
                <a:cubicBezTo>
                  <a:pt x="420" y="60"/>
                  <a:pt x="418" y="53"/>
                  <a:pt x="414" y="49"/>
                </a:cubicBezTo>
                <a:close/>
                <a:moveTo>
                  <a:pt x="408" y="82"/>
                </a:moveTo>
                <a:cubicBezTo>
                  <a:pt x="405" y="85"/>
                  <a:pt x="401" y="87"/>
                  <a:pt x="396" y="87"/>
                </a:cubicBezTo>
                <a:cubicBezTo>
                  <a:pt x="391" y="87"/>
                  <a:pt x="387" y="85"/>
                  <a:pt x="384" y="82"/>
                </a:cubicBezTo>
                <a:cubicBezTo>
                  <a:pt x="381" y="79"/>
                  <a:pt x="379" y="74"/>
                  <a:pt x="379" y="68"/>
                </a:cubicBezTo>
                <a:cubicBezTo>
                  <a:pt x="379" y="62"/>
                  <a:pt x="381" y="57"/>
                  <a:pt x="384" y="54"/>
                </a:cubicBezTo>
                <a:cubicBezTo>
                  <a:pt x="387" y="50"/>
                  <a:pt x="391" y="49"/>
                  <a:pt x="396" y="49"/>
                </a:cubicBezTo>
                <a:cubicBezTo>
                  <a:pt x="401" y="49"/>
                  <a:pt x="405" y="50"/>
                  <a:pt x="408" y="54"/>
                </a:cubicBezTo>
                <a:cubicBezTo>
                  <a:pt x="410" y="57"/>
                  <a:pt x="412" y="62"/>
                  <a:pt x="412" y="68"/>
                </a:cubicBezTo>
                <a:cubicBezTo>
                  <a:pt x="412" y="74"/>
                  <a:pt x="410" y="79"/>
                  <a:pt x="408" y="82"/>
                </a:cubicBezTo>
                <a:close/>
                <a:moveTo>
                  <a:pt x="484" y="43"/>
                </a:moveTo>
                <a:cubicBezTo>
                  <a:pt x="474" y="80"/>
                  <a:pt x="474" y="80"/>
                  <a:pt x="474" y="80"/>
                </a:cubicBezTo>
                <a:cubicBezTo>
                  <a:pt x="474" y="82"/>
                  <a:pt x="473" y="83"/>
                  <a:pt x="473" y="85"/>
                </a:cubicBezTo>
                <a:cubicBezTo>
                  <a:pt x="473" y="85"/>
                  <a:pt x="473" y="85"/>
                  <a:pt x="473" y="85"/>
                </a:cubicBezTo>
                <a:cubicBezTo>
                  <a:pt x="473" y="83"/>
                  <a:pt x="472" y="81"/>
                  <a:pt x="472" y="80"/>
                </a:cubicBezTo>
                <a:cubicBezTo>
                  <a:pt x="462" y="43"/>
                  <a:pt x="462" y="43"/>
                  <a:pt x="462" y="43"/>
                </a:cubicBezTo>
                <a:cubicBezTo>
                  <a:pt x="455" y="43"/>
                  <a:pt x="455" y="43"/>
                  <a:pt x="455" y="43"/>
                </a:cubicBezTo>
                <a:cubicBezTo>
                  <a:pt x="443" y="80"/>
                  <a:pt x="443" y="80"/>
                  <a:pt x="443" y="80"/>
                </a:cubicBezTo>
                <a:cubicBezTo>
                  <a:pt x="443" y="82"/>
                  <a:pt x="442" y="83"/>
                  <a:pt x="442" y="85"/>
                </a:cubicBezTo>
                <a:cubicBezTo>
                  <a:pt x="442" y="85"/>
                  <a:pt x="442" y="85"/>
                  <a:pt x="442" y="85"/>
                </a:cubicBezTo>
                <a:cubicBezTo>
                  <a:pt x="442" y="83"/>
                  <a:pt x="442" y="81"/>
                  <a:pt x="441" y="80"/>
                </a:cubicBezTo>
                <a:cubicBezTo>
                  <a:pt x="431" y="43"/>
                  <a:pt x="431" y="43"/>
                  <a:pt x="431" y="43"/>
                </a:cubicBezTo>
                <a:cubicBezTo>
                  <a:pt x="423" y="43"/>
                  <a:pt x="423" y="43"/>
                  <a:pt x="423" y="43"/>
                </a:cubicBezTo>
                <a:cubicBezTo>
                  <a:pt x="438" y="92"/>
                  <a:pt x="438" y="92"/>
                  <a:pt x="438" y="92"/>
                </a:cubicBezTo>
                <a:cubicBezTo>
                  <a:pt x="446" y="92"/>
                  <a:pt x="446" y="92"/>
                  <a:pt x="446" y="92"/>
                </a:cubicBezTo>
                <a:cubicBezTo>
                  <a:pt x="457" y="57"/>
                  <a:pt x="457" y="57"/>
                  <a:pt x="457" y="57"/>
                </a:cubicBezTo>
                <a:cubicBezTo>
                  <a:pt x="457" y="55"/>
                  <a:pt x="458" y="54"/>
                  <a:pt x="458" y="53"/>
                </a:cubicBezTo>
                <a:cubicBezTo>
                  <a:pt x="458" y="53"/>
                  <a:pt x="458" y="53"/>
                  <a:pt x="458" y="53"/>
                </a:cubicBezTo>
                <a:cubicBezTo>
                  <a:pt x="458" y="54"/>
                  <a:pt x="458" y="56"/>
                  <a:pt x="459" y="57"/>
                </a:cubicBezTo>
                <a:cubicBezTo>
                  <a:pt x="469" y="92"/>
                  <a:pt x="469" y="92"/>
                  <a:pt x="469" y="92"/>
                </a:cubicBezTo>
                <a:cubicBezTo>
                  <a:pt x="477" y="92"/>
                  <a:pt x="477" y="92"/>
                  <a:pt x="477" y="92"/>
                </a:cubicBezTo>
                <a:cubicBezTo>
                  <a:pt x="492" y="43"/>
                  <a:pt x="492" y="43"/>
                  <a:pt x="492" y="43"/>
                </a:cubicBezTo>
                <a:lnTo>
                  <a:pt x="484" y="43"/>
                </a:lnTo>
                <a:close/>
                <a:moveTo>
                  <a:pt x="523" y="71"/>
                </a:moveTo>
                <a:cubicBezTo>
                  <a:pt x="521" y="69"/>
                  <a:pt x="517" y="67"/>
                  <a:pt x="513" y="65"/>
                </a:cubicBezTo>
                <a:cubicBezTo>
                  <a:pt x="509" y="63"/>
                  <a:pt x="506" y="62"/>
                  <a:pt x="505" y="60"/>
                </a:cubicBezTo>
                <a:cubicBezTo>
                  <a:pt x="504" y="59"/>
                  <a:pt x="503" y="58"/>
                  <a:pt x="503" y="55"/>
                </a:cubicBezTo>
                <a:cubicBezTo>
                  <a:pt x="503" y="53"/>
                  <a:pt x="504" y="52"/>
                  <a:pt x="506" y="50"/>
                </a:cubicBezTo>
                <a:cubicBezTo>
                  <a:pt x="507" y="49"/>
                  <a:pt x="509" y="49"/>
                  <a:pt x="512" y="49"/>
                </a:cubicBezTo>
                <a:cubicBezTo>
                  <a:pt x="516" y="49"/>
                  <a:pt x="520" y="50"/>
                  <a:pt x="523" y="52"/>
                </a:cubicBezTo>
                <a:cubicBezTo>
                  <a:pt x="523" y="44"/>
                  <a:pt x="523" y="44"/>
                  <a:pt x="523" y="44"/>
                </a:cubicBezTo>
                <a:cubicBezTo>
                  <a:pt x="520" y="43"/>
                  <a:pt x="517" y="42"/>
                  <a:pt x="513" y="42"/>
                </a:cubicBezTo>
                <a:cubicBezTo>
                  <a:pt x="508" y="42"/>
                  <a:pt x="503" y="43"/>
                  <a:pt x="500" y="46"/>
                </a:cubicBezTo>
                <a:cubicBezTo>
                  <a:pt x="497" y="49"/>
                  <a:pt x="495" y="52"/>
                  <a:pt x="495" y="56"/>
                </a:cubicBezTo>
                <a:cubicBezTo>
                  <a:pt x="495" y="60"/>
                  <a:pt x="496" y="62"/>
                  <a:pt x="498" y="65"/>
                </a:cubicBezTo>
                <a:cubicBezTo>
                  <a:pt x="500" y="67"/>
                  <a:pt x="503" y="69"/>
                  <a:pt x="507" y="71"/>
                </a:cubicBezTo>
                <a:cubicBezTo>
                  <a:pt x="512" y="73"/>
                  <a:pt x="514" y="74"/>
                  <a:pt x="516" y="75"/>
                </a:cubicBezTo>
                <a:cubicBezTo>
                  <a:pt x="517" y="77"/>
                  <a:pt x="517" y="78"/>
                  <a:pt x="517" y="80"/>
                </a:cubicBezTo>
                <a:cubicBezTo>
                  <a:pt x="517" y="85"/>
                  <a:pt x="514" y="87"/>
                  <a:pt x="508" y="87"/>
                </a:cubicBezTo>
                <a:cubicBezTo>
                  <a:pt x="503" y="87"/>
                  <a:pt x="499" y="85"/>
                  <a:pt x="495" y="82"/>
                </a:cubicBezTo>
                <a:cubicBezTo>
                  <a:pt x="495" y="91"/>
                  <a:pt x="495" y="91"/>
                  <a:pt x="495" y="91"/>
                </a:cubicBezTo>
                <a:cubicBezTo>
                  <a:pt x="499" y="93"/>
                  <a:pt x="503" y="94"/>
                  <a:pt x="507" y="94"/>
                </a:cubicBezTo>
                <a:cubicBezTo>
                  <a:pt x="513" y="94"/>
                  <a:pt x="517" y="92"/>
                  <a:pt x="521" y="90"/>
                </a:cubicBezTo>
                <a:cubicBezTo>
                  <a:pt x="524" y="87"/>
                  <a:pt x="526" y="83"/>
                  <a:pt x="526" y="79"/>
                </a:cubicBezTo>
                <a:cubicBezTo>
                  <a:pt x="526" y="76"/>
                  <a:pt x="525" y="73"/>
                  <a:pt x="523" y="7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Rectangle 8"/>
          <p:cNvSpPr/>
          <p:nvPr/>
        </p:nvSpPr>
        <p:spPr>
          <a:xfrm>
            <a:off x="0" y="-5577"/>
            <a:ext cx="9144000" cy="1946138"/>
          </a:xfrm>
          <a:prstGeom prst="rect">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
        <p:nvSpPr>
          <p:cNvPr id="10" name="TextBox 9"/>
          <p:cNvSpPr txBox="1"/>
          <p:nvPr/>
        </p:nvSpPr>
        <p:spPr>
          <a:xfrm>
            <a:off x="326857" y="257507"/>
            <a:ext cx="7474285" cy="1184940"/>
          </a:xfrm>
          <a:prstGeom prst="rect">
            <a:avLst/>
          </a:prstGeom>
          <a:noFill/>
        </p:spPr>
        <p:txBody>
          <a:bodyPr wrap="square" lIns="137160" tIns="109728" rIns="137160" bIns="109728" rtlCol="0">
            <a:spAutoFit/>
          </a:bodyPr>
          <a:lstStyle/>
          <a:p>
            <a:pPr>
              <a:lnSpc>
                <a:spcPct val="90000"/>
              </a:lnSpc>
              <a:spcBef>
                <a:spcPts val="600"/>
              </a:spcBef>
            </a:pPr>
            <a:r>
              <a:rPr lang="en-US" sz="4400" dirty="0" smtClean="0">
                <a:solidFill>
                  <a:schemeClr val="bg1"/>
                </a:solidFill>
              </a:rPr>
              <a:t>Windows Store for Business</a:t>
            </a:r>
          </a:p>
          <a:p>
            <a:pPr>
              <a:lnSpc>
                <a:spcPct val="90000"/>
              </a:lnSpc>
              <a:spcBef>
                <a:spcPts val="600"/>
              </a:spcBef>
            </a:pPr>
            <a:r>
              <a:rPr lang="en-US" sz="2000" dirty="0" smtClean="0">
                <a:solidFill>
                  <a:schemeClr val="bg1"/>
                </a:solidFill>
              </a:rPr>
              <a:t>Overview for organizations </a:t>
            </a:r>
          </a:p>
        </p:txBody>
      </p:sp>
    </p:spTree>
    <p:extLst>
      <p:ext uri="{BB962C8B-B14F-4D97-AF65-F5344CB8AC3E}">
        <p14:creationId xmlns:p14="http://schemas.microsoft.com/office/powerpoint/2010/main" val="424692429"/>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115268" y="273359"/>
            <a:ext cx="6913463" cy="4596782"/>
          </a:xfrm>
          <a:prstGeom prst="rect">
            <a:avLst/>
          </a:prstGeom>
        </p:spPr>
      </p:pic>
    </p:spTree>
    <p:extLst>
      <p:ext uri="{BB962C8B-B14F-4D97-AF65-F5344CB8AC3E}">
        <p14:creationId xmlns:p14="http://schemas.microsoft.com/office/powerpoint/2010/main" val="230513208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12057" y="1020355"/>
            <a:ext cx="7394337" cy="1406795"/>
          </a:xfrm>
        </p:spPr>
        <p:txBody>
          <a:bodyPr/>
          <a:lstStyle/>
          <a:p>
            <a:r>
              <a:rPr lang="en-GB" dirty="0" smtClean="0"/>
              <a:t>Demo: Windows Store for Business</a:t>
            </a:r>
            <a:endParaRPr lang="en-GB" dirty="0"/>
          </a:p>
        </p:txBody>
      </p:sp>
      <p:sp>
        <p:nvSpPr>
          <p:cNvPr id="5" name="Text Placeholder 4"/>
          <p:cNvSpPr>
            <a:spLocks noGrp="1"/>
          </p:cNvSpPr>
          <p:nvPr>
            <p:ph type="body" sz="quarter" idx="12"/>
          </p:nvPr>
        </p:nvSpPr>
        <p:spPr/>
        <p:txBody>
          <a:bodyPr/>
          <a:lstStyle/>
          <a:p>
            <a:r>
              <a:rPr lang="en-GB" dirty="0" smtClean="0"/>
              <a:t>What does Alice see when she is on the move?</a:t>
            </a:r>
            <a:endParaRPr lang="en-GB" dirty="0"/>
          </a:p>
        </p:txBody>
      </p:sp>
      <p:sp>
        <p:nvSpPr>
          <p:cNvPr id="6" name="Text Placeholder 5"/>
          <p:cNvSpPr>
            <a:spLocks noGrp="1"/>
          </p:cNvSpPr>
          <p:nvPr>
            <p:ph type="body" sz="quarter" idx="16"/>
          </p:nvPr>
        </p:nvSpPr>
        <p:spPr/>
        <p:txBody>
          <a:bodyPr/>
          <a:lstStyle/>
          <a:p>
            <a:r>
              <a:rPr lang="en-GB" dirty="0" smtClean="0"/>
              <a:t>Client for the Phone</a:t>
            </a:r>
            <a:endParaRPr lang="en-GB" dirty="0"/>
          </a:p>
        </p:txBody>
      </p:sp>
    </p:spTree>
    <p:extLst>
      <p:ext uri="{BB962C8B-B14F-4D97-AF65-F5344CB8AC3E}">
        <p14:creationId xmlns:p14="http://schemas.microsoft.com/office/powerpoint/2010/main" val="222673054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99265" y="-985"/>
            <a:ext cx="5145470" cy="5145470"/>
          </a:xfrm>
          <a:prstGeom prst="rect">
            <a:avLst/>
          </a:prstGeom>
        </p:spPr>
      </p:pic>
    </p:spTree>
    <p:extLst>
      <p:ext uri="{BB962C8B-B14F-4D97-AF65-F5344CB8AC3E}">
        <p14:creationId xmlns:p14="http://schemas.microsoft.com/office/powerpoint/2010/main" val="139239153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999265" y="-985"/>
            <a:ext cx="5145470" cy="5145470"/>
          </a:xfrm>
          <a:prstGeom prst="rect">
            <a:avLst/>
          </a:prstGeom>
        </p:spPr>
      </p:pic>
    </p:spTree>
    <p:extLst>
      <p:ext uri="{BB962C8B-B14F-4D97-AF65-F5344CB8AC3E}">
        <p14:creationId xmlns:p14="http://schemas.microsoft.com/office/powerpoint/2010/main" val="332294643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99265" y="-985"/>
            <a:ext cx="5145470" cy="5145470"/>
          </a:xfrm>
          <a:prstGeom prst="rect">
            <a:avLst/>
          </a:prstGeom>
        </p:spPr>
      </p:pic>
    </p:spTree>
    <p:extLst>
      <p:ext uri="{BB962C8B-B14F-4D97-AF65-F5344CB8AC3E}">
        <p14:creationId xmlns:p14="http://schemas.microsoft.com/office/powerpoint/2010/main" val="12077251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99265" y="-985"/>
            <a:ext cx="5145470" cy="5145470"/>
          </a:xfrm>
          <a:prstGeom prst="rect">
            <a:avLst/>
          </a:prstGeom>
        </p:spPr>
      </p:pic>
    </p:spTree>
    <p:extLst>
      <p:ext uri="{BB962C8B-B14F-4D97-AF65-F5344CB8AC3E}">
        <p14:creationId xmlns:p14="http://schemas.microsoft.com/office/powerpoint/2010/main" val="72000374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12057" y="1020355"/>
            <a:ext cx="7394337" cy="1406795"/>
          </a:xfrm>
        </p:spPr>
        <p:txBody>
          <a:bodyPr/>
          <a:lstStyle/>
          <a:p>
            <a:r>
              <a:rPr lang="en-GB" dirty="0" smtClean="0"/>
              <a:t>Demo: Windows Store for Business</a:t>
            </a:r>
            <a:endParaRPr lang="en-GB" dirty="0"/>
          </a:p>
        </p:txBody>
      </p:sp>
      <p:sp>
        <p:nvSpPr>
          <p:cNvPr id="5" name="Text Placeholder 4"/>
          <p:cNvSpPr>
            <a:spLocks noGrp="1"/>
          </p:cNvSpPr>
          <p:nvPr>
            <p:ph type="body" sz="quarter" idx="12"/>
          </p:nvPr>
        </p:nvSpPr>
        <p:spPr/>
        <p:txBody>
          <a:bodyPr/>
          <a:lstStyle/>
          <a:p>
            <a:r>
              <a:rPr lang="en-GB" dirty="0" smtClean="0"/>
              <a:t>What does Jerry see?</a:t>
            </a:r>
            <a:endParaRPr lang="en-GB" dirty="0"/>
          </a:p>
        </p:txBody>
      </p:sp>
      <p:sp>
        <p:nvSpPr>
          <p:cNvPr id="6" name="Text Placeholder 5"/>
          <p:cNvSpPr>
            <a:spLocks noGrp="1"/>
          </p:cNvSpPr>
          <p:nvPr>
            <p:ph type="body" sz="quarter" idx="16"/>
          </p:nvPr>
        </p:nvSpPr>
        <p:spPr/>
        <p:txBody>
          <a:bodyPr/>
          <a:lstStyle/>
          <a:p>
            <a:r>
              <a:rPr lang="en-GB" dirty="0" smtClean="0"/>
              <a:t>The IT Professional</a:t>
            </a:r>
            <a:endParaRPr lang="en-GB" dirty="0"/>
          </a:p>
        </p:txBody>
      </p:sp>
    </p:spTree>
    <p:extLst>
      <p:ext uri="{BB962C8B-B14F-4D97-AF65-F5344CB8AC3E}">
        <p14:creationId xmlns:p14="http://schemas.microsoft.com/office/powerpoint/2010/main" val="375133315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61670" y="279455"/>
            <a:ext cx="7620660" cy="4584589"/>
          </a:xfrm>
          <a:prstGeom prst="rect">
            <a:avLst/>
          </a:prstGeom>
        </p:spPr>
      </p:pic>
    </p:spTree>
    <p:extLst>
      <p:ext uri="{BB962C8B-B14F-4D97-AF65-F5344CB8AC3E}">
        <p14:creationId xmlns:p14="http://schemas.microsoft.com/office/powerpoint/2010/main" val="2936896844"/>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61670" y="279455"/>
            <a:ext cx="7620660" cy="4584589"/>
          </a:xfrm>
          <a:prstGeom prst="rect">
            <a:avLst/>
          </a:prstGeom>
        </p:spPr>
      </p:pic>
    </p:spTree>
    <p:extLst>
      <p:ext uri="{BB962C8B-B14F-4D97-AF65-F5344CB8AC3E}">
        <p14:creationId xmlns:p14="http://schemas.microsoft.com/office/powerpoint/2010/main" val="63156896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761670" y="279455"/>
            <a:ext cx="7620660" cy="4584589"/>
          </a:xfrm>
          <a:prstGeom prst="rect">
            <a:avLst/>
          </a:prstGeom>
        </p:spPr>
      </p:pic>
    </p:spTree>
    <p:extLst>
      <p:ext uri="{BB962C8B-B14F-4D97-AF65-F5344CB8AC3E}">
        <p14:creationId xmlns:p14="http://schemas.microsoft.com/office/powerpoint/2010/main" val="157282782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sz="quarter" idx="14"/>
          </p:nvPr>
        </p:nvSpPr>
        <p:spPr>
          <a:xfrm>
            <a:off x="201929" y="890715"/>
            <a:ext cx="8740142" cy="4020061"/>
          </a:xfrm>
        </p:spPr>
        <p:txBody>
          <a:bodyPr>
            <a:normAutofit/>
          </a:bodyPr>
          <a:lstStyle/>
          <a:p>
            <a:r>
              <a:rPr lang="en-US" dirty="0" smtClean="0"/>
              <a:t>Store designed for organizations</a:t>
            </a:r>
          </a:p>
          <a:p>
            <a:r>
              <a:rPr lang="en-US" dirty="0" smtClean="0"/>
              <a:t>One place to acquire and distribute apps in volume</a:t>
            </a:r>
          </a:p>
          <a:p>
            <a:r>
              <a:rPr lang="en-US" dirty="0" smtClean="0"/>
              <a:t>Simple and easy for users</a:t>
            </a:r>
          </a:p>
        </p:txBody>
      </p:sp>
      <p:sp>
        <p:nvSpPr>
          <p:cNvPr id="3" name="Title 2"/>
          <p:cNvSpPr>
            <a:spLocks noGrp="1"/>
          </p:cNvSpPr>
          <p:nvPr>
            <p:ph type="title"/>
          </p:nvPr>
        </p:nvSpPr>
        <p:spPr/>
        <p:txBody>
          <a:bodyPr/>
          <a:lstStyle/>
          <a:p>
            <a:r>
              <a:rPr lang="en-US" dirty="0" smtClean="0"/>
              <a:t>Organizational needs</a:t>
            </a:r>
            <a:endParaRPr lang="en-US" dirty="0"/>
          </a:p>
        </p:txBody>
      </p:sp>
    </p:spTree>
    <p:extLst>
      <p:ext uri="{BB962C8B-B14F-4D97-AF65-F5344CB8AC3E}">
        <p14:creationId xmlns:p14="http://schemas.microsoft.com/office/powerpoint/2010/main" val="264995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12057" y="1020355"/>
            <a:ext cx="7394337" cy="1406795"/>
          </a:xfrm>
        </p:spPr>
        <p:txBody>
          <a:bodyPr/>
          <a:lstStyle/>
          <a:p>
            <a:r>
              <a:rPr lang="en-GB" dirty="0" smtClean="0"/>
              <a:t>Demo: Windows Store for Business</a:t>
            </a:r>
            <a:endParaRPr lang="en-GB" dirty="0"/>
          </a:p>
        </p:txBody>
      </p:sp>
      <p:sp>
        <p:nvSpPr>
          <p:cNvPr id="5" name="Text Placeholder 4"/>
          <p:cNvSpPr>
            <a:spLocks noGrp="1"/>
          </p:cNvSpPr>
          <p:nvPr>
            <p:ph type="body" sz="quarter" idx="12"/>
          </p:nvPr>
        </p:nvSpPr>
        <p:spPr/>
        <p:txBody>
          <a:bodyPr/>
          <a:lstStyle/>
          <a:p>
            <a:r>
              <a:rPr lang="en-GB" dirty="0" smtClean="0"/>
              <a:t>Shen the independent software vendor</a:t>
            </a:r>
            <a:endParaRPr lang="en-GB" dirty="0"/>
          </a:p>
        </p:txBody>
      </p:sp>
      <p:sp>
        <p:nvSpPr>
          <p:cNvPr id="6" name="Text Placeholder 5"/>
          <p:cNvSpPr>
            <a:spLocks noGrp="1"/>
          </p:cNvSpPr>
          <p:nvPr>
            <p:ph type="body" sz="quarter" idx="16"/>
          </p:nvPr>
        </p:nvSpPr>
        <p:spPr/>
        <p:txBody>
          <a:bodyPr/>
          <a:lstStyle/>
          <a:p>
            <a:r>
              <a:rPr lang="en-GB" dirty="0" smtClean="0"/>
              <a:t>The line-of-business Developer</a:t>
            </a:r>
            <a:endParaRPr lang="en-GB" dirty="0"/>
          </a:p>
        </p:txBody>
      </p:sp>
    </p:spTree>
    <p:extLst>
      <p:ext uri="{BB962C8B-B14F-4D97-AF65-F5344CB8AC3E}">
        <p14:creationId xmlns:p14="http://schemas.microsoft.com/office/powerpoint/2010/main" val="106981981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0" dirty="0" smtClean="0"/>
              <a:t>Flexible licensing app model </a:t>
            </a:r>
            <a:r>
              <a:rPr lang="en-US" dirty="0">
                <a:solidFill>
                  <a:schemeClr val="bg1"/>
                </a:solidFill>
                <a:latin typeface="+mj-lt"/>
              </a:rPr>
              <a:t/>
            </a:r>
            <a:br>
              <a:rPr lang="en-US" dirty="0">
                <a:solidFill>
                  <a:schemeClr val="bg1"/>
                </a:solidFill>
                <a:latin typeface="+mj-lt"/>
              </a:rPr>
            </a:br>
            <a:endParaRPr lang="en-US" dirty="0">
              <a:solidFill>
                <a:schemeClr val="bg1"/>
              </a:solidFill>
              <a:latin typeface="+mj-lt"/>
            </a:endParaRPr>
          </a:p>
        </p:txBody>
      </p:sp>
      <p:sp>
        <p:nvSpPr>
          <p:cNvPr id="13" name="TextBox 12"/>
          <p:cNvSpPr txBox="1"/>
          <p:nvPr/>
        </p:nvSpPr>
        <p:spPr>
          <a:xfrm>
            <a:off x="353322" y="715166"/>
            <a:ext cx="2586020" cy="339482"/>
          </a:xfrm>
          <a:prstGeom prst="rect">
            <a:avLst/>
          </a:prstGeom>
          <a:noFill/>
        </p:spPr>
        <p:txBody>
          <a:bodyPr wrap="square" lIns="0" tIns="0" rIns="0" bIns="67213" rtlCol="0">
            <a:spAutoFit/>
          </a:bodyPr>
          <a:lstStyle/>
          <a:p>
            <a:r>
              <a:rPr lang="en-US" sz="1765" spc="-37" dirty="0">
                <a:solidFill>
                  <a:srgbClr val="FFFFFF"/>
                </a:solidFill>
                <a:latin typeface="Segoe UI Light"/>
                <a:cs typeface="Segoe UI Semibold" panose="020B0702040204020203" pitchFamily="34" charset="0"/>
              </a:rPr>
              <a:t>Online</a:t>
            </a:r>
          </a:p>
        </p:txBody>
      </p:sp>
      <p:sp>
        <p:nvSpPr>
          <p:cNvPr id="14" name="TextBox 13"/>
          <p:cNvSpPr txBox="1"/>
          <p:nvPr/>
        </p:nvSpPr>
        <p:spPr>
          <a:xfrm>
            <a:off x="4867980" y="987564"/>
            <a:ext cx="3909020" cy="339482"/>
          </a:xfrm>
          <a:prstGeom prst="rect">
            <a:avLst/>
          </a:prstGeom>
          <a:noFill/>
        </p:spPr>
        <p:txBody>
          <a:bodyPr wrap="square" lIns="0" tIns="0" rIns="0" bIns="67213" rtlCol="0">
            <a:spAutoFit/>
          </a:bodyPr>
          <a:lstStyle/>
          <a:p>
            <a:r>
              <a:rPr lang="en-US" sz="1765" spc="-37" dirty="0">
                <a:solidFill>
                  <a:schemeClr val="accent1"/>
                </a:solidFill>
                <a:latin typeface="Segoe UI Light"/>
                <a:cs typeface="Segoe UI Semibold" panose="020B0702040204020203" pitchFamily="34" charset="0"/>
              </a:rPr>
              <a:t>Offline</a:t>
            </a:r>
          </a:p>
        </p:txBody>
      </p:sp>
      <p:sp>
        <p:nvSpPr>
          <p:cNvPr id="71" name="Rectangle 70"/>
          <p:cNvSpPr/>
          <p:nvPr/>
        </p:nvSpPr>
        <p:spPr bwMode="auto">
          <a:xfrm>
            <a:off x="4692866" y="3636138"/>
            <a:ext cx="1328998" cy="892522"/>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8" tIns="107542" rIns="134428" bIns="107542" numCol="1" spcCol="0" rtlCol="0" fromWordArt="0" anchor="ctr" anchorCtr="0" forceAA="0" compatLnSpc="1">
            <a:prstTxWarp prst="textNoShape">
              <a:avLst/>
            </a:prstTxWarp>
            <a:noAutofit/>
          </a:bodyPr>
          <a:lstStyle/>
          <a:p>
            <a:pPr algn="ctr" defTabSz="685533" fontAlgn="base">
              <a:lnSpc>
                <a:spcPct val="90000"/>
              </a:lnSpc>
              <a:spcBef>
                <a:spcPct val="0"/>
              </a:spcBef>
              <a:spcAft>
                <a:spcPct val="0"/>
              </a:spcAft>
            </a:pPr>
            <a:r>
              <a:rPr lang="en-US" sz="1200" spc="-37" dirty="0" smtClean="0">
                <a:solidFill>
                  <a:schemeClr val="bg1"/>
                </a:solidFill>
                <a:latin typeface="Segoe UI Light"/>
                <a:ea typeface="Segoe UI" pitchFamily="34" charset="0"/>
                <a:cs typeface="Segoe UI" pitchFamily="34" charset="0"/>
              </a:rPr>
              <a:t>Computer imaging</a:t>
            </a:r>
            <a:endParaRPr lang="en-US" sz="1200" spc="-37" dirty="0">
              <a:solidFill>
                <a:schemeClr val="bg1"/>
              </a:solidFill>
              <a:latin typeface="Segoe UI Light"/>
              <a:ea typeface="Segoe UI" pitchFamily="34" charset="0"/>
              <a:cs typeface="Segoe UI" pitchFamily="34" charset="0"/>
            </a:endParaRPr>
          </a:p>
        </p:txBody>
      </p:sp>
      <p:sp>
        <p:nvSpPr>
          <p:cNvPr id="72" name="Rectangle 71"/>
          <p:cNvSpPr/>
          <p:nvPr/>
        </p:nvSpPr>
        <p:spPr bwMode="auto">
          <a:xfrm>
            <a:off x="6105227" y="3636138"/>
            <a:ext cx="1320619" cy="892522"/>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8" tIns="107542" rIns="134428" bIns="107542" numCol="1" spcCol="0" rtlCol="0" fromWordArt="0" anchor="ctr" anchorCtr="0" forceAA="0" compatLnSpc="1">
            <a:prstTxWarp prst="textNoShape">
              <a:avLst/>
            </a:prstTxWarp>
            <a:noAutofit/>
          </a:bodyPr>
          <a:lstStyle/>
          <a:p>
            <a:pPr algn="ctr" defTabSz="685533" fontAlgn="base">
              <a:lnSpc>
                <a:spcPct val="90000"/>
              </a:lnSpc>
              <a:spcBef>
                <a:spcPct val="0"/>
              </a:spcBef>
              <a:spcAft>
                <a:spcPct val="0"/>
              </a:spcAft>
            </a:pPr>
            <a:r>
              <a:rPr lang="en-US" sz="1200" spc="-37" dirty="0" smtClean="0">
                <a:solidFill>
                  <a:schemeClr val="bg1"/>
                </a:solidFill>
                <a:latin typeface="Segoe UI Light"/>
                <a:ea typeface="Segoe UI" pitchFamily="34" charset="0"/>
                <a:cs typeface="Segoe UI" pitchFamily="34" charset="0"/>
              </a:rPr>
              <a:t>Manual deployment</a:t>
            </a:r>
            <a:endParaRPr lang="en-US" sz="1200" spc="-37" dirty="0">
              <a:solidFill>
                <a:schemeClr val="bg1"/>
              </a:solidFill>
              <a:latin typeface="Segoe UI Light"/>
              <a:ea typeface="Segoe UI" pitchFamily="34" charset="0"/>
              <a:cs typeface="Segoe UI" pitchFamily="34" charset="0"/>
            </a:endParaRPr>
          </a:p>
        </p:txBody>
      </p:sp>
      <p:sp>
        <p:nvSpPr>
          <p:cNvPr id="73" name="Rectangle 72"/>
          <p:cNvSpPr/>
          <p:nvPr/>
        </p:nvSpPr>
        <p:spPr bwMode="auto">
          <a:xfrm>
            <a:off x="7509213" y="3636138"/>
            <a:ext cx="1328998" cy="892522"/>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8" tIns="107542" rIns="134428" bIns="107542" numCol="1" spcCol="0" rtlCol="0" fromWordArt="0" anchor="ctr" anchorCtr="0" forceAA="0" compatLnSpc="1">
            <a:prstTxWarp prst="textNoShape">
              <a:avLst/>
            </a:prstTxWarp>
            <a:noAutofit/>
          </a:bodyPr>
          <a:lstStyle/>
          <a:p>
            <a:pPr algn="ctr" defTabSz="685533" fontAlgn="base">
              <a:lnSpc>
                <a:spcPct val="90000"/>
              </a:lnSpc>
              <a:spcBef>
                <a:spcPct val="0"/>
              </a:spcBef>
              <a:spcAft>
                <a:spcPct val="0"/>
              </a:spcAft>
            </a:pPr>
            <a:r>
              <a:rPr lang="en-US" sz="1200" spc="-37" dirty="0">
                <a:solidFill>
                  <a:schemeClr val="bg1"/>
                </a:solidFill>
                <a:latin typeface="Segoe UI Light"/>
                <a:ea typeface="Segoe UI" pitchFamily="34" charset="0"/>
                <a:cs typeface="Segoe UI" pitchFamily="34" charset="0"/>
              </a:rPr>
              <a:t>MDM/EMM </a:t>
            </a:r>
            <a:r>
              <a:rPr lang="en-US" sz="1200" spc="-37" dirty="0" smtClean="0">
                <a:solidFill>
                  <a:schemeClr val="bg1"/>
                </a:solidFill>
                <a:latin typeface="Segoe UI Light"/>
                <a:ea typeface="Segoe UI" pitchFamily="34" charset="0"/>
                <a:cs typeface="Segoe UI" pitchFamily="34" charset="0"/>
              </a:rPr>
              <a:t>Solutions</a:t>
            </a:r>
            <a:endParaRPr lang="en-US" sz="1200" spc="-37" dirty="0">
              <a:solidFill>
                <a:schemeClr val="bg1"/>
              </a:solidFill>
              <a:latin typeface="Segoe UI Light"/>
              <a:ea typeface="Segoe UI" pitchFamily="34" charset="0"/>
              <a:cs typeface="Segoe UI" pitchFamily="34" charset="0"/>
            </a:endParaRPr>
          </a:p>
        </p:txBody>
      </p:sp>
      <p:sp>
        <p:nvSpPr>
          <p:cNvPr id="15" name="Rectangle 14"/>
          <p:cNvSpPr/>
          <p:nvPr/>
        </p:nvSpPr>
        <p:spPr bwMode="auto">
          <a:xfrm>
            <a:off x="4692865" y="1297678"/>
            <a:ext cx="4145345" cy="2280490"/>
          </a:xfrm>
          <a:prstGeom prst="rect">
            <a:avLst/>
          </a:prstGeom>
          <a:solidFill>
            <a:schemeClr val="accent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8" tIns="201641" rIns="134428" bIns="107542" numCol="1" spcCol="0" rtlCol="0" fromWordArt="0" anchor="t" anchorCtr="0" forceAA="0" compatLnSpc="1">
            <a:prstTxWarp prst="textNoShape">
              <a:avLst/>
            </a:prstTxWarp>
            <a:noAutofit/>
          </a:bodyPr>
          <a:lstStyle/>
          <a:p>
            <a:pPr marL="165727" lvl="1" indent="-165727">
              <a:lnSpc>
                <a:spcPct val="90000"/>
              </a:lnSpc>
              <a:spcAft>
                <a:spcPts val="441"/>
              </a:spcAft>
              <a:buFont typeface="Arial" panose="020B0604020202020204" pitchFamily="34" charset="0"/>
              <a:buChar char="•"/>
            </a:pPr>
            <a:r>
              <a:rPr lang="en-US" sz="1471" spc="-37" dirty="0">
                <a:solidFill>
                  <a:schemeClr val="bg1"/>
                </a:solidFill>
                <a:latin typeface="Segoe UI Light"/>
              </a:rPr>
              <a:t>No </a:t>
            </a:r>
            <a:r>
              <a:rPr lang="en-US" sz="1471" spc="-37" dirty="0" smtClean="0">
                <a:solidFill>
                  <a:schemeClr val="bg1"/>
                </a:solidFill>
                <a:latin typeface="Segoe UI Light"/>
              </a:rPr>
              <a:t>requirement for </a:t>
            </a:r>
            <a:r>
              <a:rPr lang="en-US" sz="1471" spc="-37" dirty="0">
                <a:solidFill>
                  <a:schemeClr val="bg1"/>
                </a:solidFill>
                <a:latin typeface="Segoe UI Light"/>
              </a:rPr>
              <a:t>organizational identity based on Microsoft Azure AD </a:t>
            </a:r>
            <a:r>
              <a:rPr lang="en-US" sz="1471" spc="-37" dirty="0" smtClean="0">
                <a:solidFill>
                  <a:schemeClr val="bg1"/>
                </a:solidFill>
                <a:latin typeface="Segoe UI Light"/>
              </a:rPr>
              <a:t>for users</a:t>
            </a:r>
            <a:r>
              <a:rPr lang="en-US" sz="1471" spc="-37" dirty="0">
                <a:solidFill>
                  <a:schemeClr val="bg1"/>
                </a:solidFill>
                <a:latin typeface="Segoe UI Light"/>
              </a:rPr>
              <a:t> </a:t>
            </a:r>
            <a:r>
              <a:rPr lang="en-US" sz="1471" spc="-37" dirty="0" smtClean="0">
                <a:solidFill>
                  <a:schemeClr val="bg1"/>
                </a:solidFill>
                <a:latin typeface="Segoe UI Light"/>
              </a:rPr>
              <a:t>(required for IT professionals to acquire apps)</a:t>
            </a:r>
          </a:p>
          <a:p>
            <a:pPr marL="165727" lvl="1" indent="-165727">
              <a:lnSpc>
                <a:spcPct val="90000"/>
              </a:lnSpc>
              <a:spcAft>
                <a:spcPts val="441"/>
              </a:spcAft>
              <a:buFont typeface="Arial" panose="020B0604020202020204" pitchFamily="34" charset="0"/>
              <a:buChar char="•"/>
            </a:pPr>
            <a:r>
              <a:rPr lang="en-US" sz="1471" spc="-37" dirty="0" smtClean="0">
                <a:solidFill>
                  <a:schemeClr val="bg1"/>
                </a:solidFill>
                <a:latin typeface="Segoe UI Light"/>
              </a:rPr>
              <a:t>Installation </a:t>
            </a:r>
            <a:r>
              <a:rPr lang="en-US" sz="1471" spc="-37" dirty="0">
                <a:solidFill>
                  <a:schemeClr val="bg1"/>
                </a:solidFill>
                <a:latin typeface="Segoe UI Light"/>
              </a:rPr>
              <a:t>files are downloaded and deployed using org’s infrastructure</a:t>
            </a:r>
          </a:p>
          <a:p>
            <a:pPr marL="165727" lvl="1" indent="-165727">
              <a:lnSpc>
                <a:spcPct val="90000"/>
              </a:lnSpc>
              <a:spcAft>
                <a:spcPts val="441"/>
              </a:spcAft>
              <a:buFont typeface="Arial" panose="020B0604020202020204" pitchFamily="34" charset="0"/>
              <a:buChar char="•"/>
            </a:pPr>
            <a:r>
              <a:rPr lang="en-US" sz="1471" spc="-37" dirty="0">
                <a:solidFill>
                  <a:schemeClr val="bg1"/>
                </a:solidFill>
                <a:latin typeface="Segoe UI Light"/>
              </a:rPr>
              <a:t>No license tracking on </a:t>
            </a:r>
            <a:r>
              <a:rPr lang="en-US" sz="1471" spc="-37" dirty="0" smtClean="0">
                <a:solidFill>
                  <a:schemeClr val="bg1"/>
                </a:solidFill>
                <a:latin typeface="Segoe UI Light"/>
              </a:rPr>
              <a:t>Windows Store </a:t>
            </a:r>
            <a:r>
              <a:rPr lang="en-US" sz="1471" spc="-37" dirty="0">
                <a:solidFill>
                  <a:schemeClr val="bg1"/>
                </a:solidFill>
                <a:latin typeface="Segoe UI Light"/>
              </a:rPr>
              <a:t>side</a:t>
            </a:r>
          </a:p>
          <a:p>
            <a:pPr marL="165727" lvl="1" indent="-165727">
              <a:lnSpc>
                <a:spcPct val="90000"/>
              </a:lnSpc>
              <a:spcAft>
                <a:spcPts val="441"/>
              </a:spcAft>
              <a:buFont typeface="Arial" panose="020B0604020202020204" pitchFamily="34" charset="0"/>
              <a:buChar char="•"/>
            </a:pPr>
            <a:r>
              <a:rPr lang="en-US" sz="1471" spc="-37" dirty="0">
                <a:solidFill>
                  <a:schemeClr val="bg1"/>
                </a:solidFill>
                <a:latin typeface="Segoe UI Light"/>
              </a:rPr>
              <a:t>Updates installed via Windows </a:t>
            </a:r>
            <a:r>
              <a:rPr lang="en-US" sz="1471" spc="-37" dirty="0" smtClean="0">
                <a:solidFill>
                  <a:schemeClr val="bg1"/>
                </a:solidFill>
                <a:latin typeface="Segoe UI Light"/>
              </a:rPr>
              <a:t>Update</a:t>
            </a:r>
          </a:p>
          <a:p>
            <a:pPr marL="165727" lvl="1" indent="-165727">
              <a:lnSpc>
                <a:spcPct val="90000"/>
              </a:lnSpc>
              <a:spcAft>
                <a:spcPts val="441"/>
              </a:spcAft>
              <a:buFont typeface="Arial" panose="020B0604020202020204" pitchFamily="34" charset="0"/>
              <a:buChar char="•"/>
            </a:pPr>
            <a:r>
              <a:rPr lang="en-US" sz="1471" spc="-37" dirty="0" smtClean="0">
                <a:solidFill>
                  <a:schemeClr val="bg1"/>
                </a:solidFill>
                <a:latin typeface="Segoe UI Light"/>
              </a:rPr>
              <a:t>Developer needs to opt-in for offline licensing for the app to be available for offline licensing</a:t>
            </a:r>
            <a:endParaRPr lang="en-US" sz="1471" spc="-37" dirty="0">
              <a:solidFill>
                <a:schemeClr val="bg1"/>
              </a:solidFill>
              <a:latin typeface="Segoe UI Light"/>
            </a:endParaRPr>
          </a:p>
          <a:p>
            <a:pPr marL="165727" lvl="1" indent="-165727">
              <a:lnSpc>
                <a:spcPct val="90000"/>
              </a:lnSpc>
              <a:spcAft>
                <a:spcPts val="441"/>
              </a:spcAft>
              <a:buFont typeface="Arial" panose="020B0604020202020204" pitchFamily="34" charset="0"/>
              <a:buChar char="•"/>
            </a:pPr>
            <a:endParaRPr lang="en-US" sz="1471" spc="-37" dirty="0">
              <a:solidFill>
                <a:schemeClr val="bg1"/>
              </a:solidFill>
              <a:latin typeface="Segoe UI Light"/>
            </a:endParaRPr>
          </a:p>
        </p:txBody>
      </p:sp>
      <p:sp>
        <p:nvSpPr>
          <p:cNvPr id="16" name="Rectangle 15"/>
          <p:cNvSpPr/>
          <p:nvPr/>
        </p:nvSpPr>
        <p:spPr bwMode="auto">
          <a:xfrm>
            <a:off x="349139" y="1297678"/>
            <a:ext cx="4145346" cy="22804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8" tIns="201641" rIns="134428" bIns="107542" numCol="1" spcCol="0" rtlCol="0" fromWordArt="0" anchor="t" anchorCtr="0" forceAA="0" compatLnSpc="1">
            <a:prstTxWarp prst="textNoShape">
              <a:avLst/>
            </a:prstTxWarp>
            <a:noAutofit/>
          </a:bodyPr>
          <a:lstStyle/>
          <a:p>
            <a:pPr marL="165727" lvl="1" indent="-165727">
              <a:lnSpc>
                <a:spcPct val="90000"/>
              </a:lnSpc>
              <a:spcAft>
                <a:spcPts val="441"/>
              </a:spcAft>
              <a:buFont typeface="Arial" panose="020B0604020202020204" pitchFamily="34" charset="0"/>
              <a:buChar char="•"/>
            </a:pPr>
            <a:r>
              <a:rPr lang="en-US" sz="1471" spc="-37" dirty="0">
                <a:solidFill>
                  <a:schemeClr val="bg1"/>
                </a:solidFill>
                <a:latin typeface="Segoe UI Light"/>
              </a:rPr>
              <a:t>Requires the use of </a:t>
            </a:r>
            <a:r>
              <a:rPr lang="en-US" sz="1471" spc="-37" dirty="0" smtClean="0">
                <a:solidFill>
                  <a:schemeClr val="bg1"/>
                </a:solidFill>
                <a:latin typeface="Segoe UI Light"/>
              </a:rPr>
              <a:t>organizational identity based on Microsoft Azure AD  for </a:t>
            </a:r>
            <a:r>
              <a:rPr lang="en-US" sz="1471" spc="-37" dirty="0">
                <a:solidFill>
                  <a:schemeClr val="bg1"/>
                </a:solidFill>
                <a:latin typeface="Segoe UI Light"/>
              </a:rPr>
              <a:t>all users</a:t>
            </a:r>
          </a:p>
          <a:p>
            <a:pPr marL="165727" lvl="1" indent="-165727">
              <a:lnSpc>
                <a:spcPct val="90000"/>
              </a:lnSpc>
              <a:spcAft>
                <a:spcPts val="441"/>
              </a:spcAft>
              <a:buFont typeface="Arial" panose="020B0604020202020204" pitchFamily="34" charset="0"/>
              <a:buChar char="•"/>
            </a:pPr>
            <a:r>
              <a:rPr lang="en-US" sz="1471" spc="-37" dirty="0">
                <a:solidFill>
                  <a:schemeClr val="bg1"/>
                </a:solidFill>
                <a:latin typeface="Segoe UI Light"/>
              </a:rPr>
              <a:t>Installation managed and deployed </a:t>
            </a:r>
            <a:br>
              <a:rPr lang="en-US" sz="1471" spc="-37" dirty="0">
                <a:solidFill>
                  <a:schemeClr val="bg1"/>
                </a:solidFill>
                <a:latin typeface="Segoe UI Light"/>
              </a:rPr>
            </a:br>
            <a:r>
              <a:rPr lang="en-US" sz="1471" spc="-37" dirty="0">
                <a:solidFill>
                  <a:schemeClr val="bg1"/>
                </a:solidFill>
                <a:latin typeface="Segoe UI Light"/>
              </a:rPr>
              <a:t>by the Windows Store</a:t>
            </a:r>
          </a:p>
          <a:p>
            <a:pPr marL="165727" lvl="1" indent="-165727">
              <a:lnSpc>
                <a:spcPct val="90000"/>
              </a:lnSpc>
              <a:spcAft>
                <a:spcPts val="441"/>
              </a:spcAft>
              <a:buFont typeface="Arial" panose="020B0604020202020204" pitchFamily="34" charset="0"/>
              <a:buChar char="•"/>
            </a:pPr>
            <a:r>
              <a:rPr lang="en-US" sz="1471" spc="-37" dirty="0">
                <a:solidFill>
                  <a:schemeClr val="bg1"/>
                </a:solidFill>
                <a:latin typeface="Segoe UI Light"/>
              </a:rPr>
              <a:t>Licenses tracked by </a:t>
            </a:r>
            <a:r>
              <a:rPr lang="en-US" sz="1471" spc="-37" dirty="0" smtClean="0">
                <a:solidFill>
                  <a:schemeClr val="bg1"/>
                </a:solidFill>
                <a:latin typeface="Segoe UI Light"/>
              </a:rPr>
              <a:t>Windows </a:t>
            </a:r>
            <a:r>
              <a:rPr lang="en-US" sz="1471" spc="-37" dirty="0">
                <a:solidFill>
                  <a:schemeClr val="bg1"/>
                </a:solidFill>
                <a:latin typeface="Segoe UI Light"/>
              </a:rPr>
              <a:t>Store</a:t>
            </a:r>
          </a:p>
          <a:p>
            <a:pPr marL="165727" lvl="1" indent="-165727">
              <a:lnSpc>
                <a:spcPct val="90000"/>
              </a:lnSpc>
              <a:spcAft>
                <a:spcPts val="441"/>
              </a:spcAft>
              <a:buFont typeface="Arial" panose="020B0604020202020204" pitchFamily="34" charset="0"/>
              <a:buChar char="•"/>
            </a:pPr>
            <a:r>
              <a:rPr lang="en-US" sz="1471" spc="-37" dirty="0">
                <a:solidFill>
                  <a:schemeClr val="bg1"/>
                </a:solidFill>
                <a:latin typeface="Segoe UI Light"/>
              </a:rPr>
              <a:t>Updates installed via Windows </a:t>
            </a:r>
            <a:r>
              <a:rPr lang="en-US" sz="1471" spc="-37" dirty="0" smtClean="0">
                <a:solidFill>
                  <a:schemeClr val="bg1"/>
                </a:solidFill>
                <a:latin typeface="Segoe UI Light"/>
              </a:rPr>
              <a:t>Update</a:t>
            </a:r>
          </a:p>
          <a:p>
            <a:pPr marL="165727" lvl="1" indent="-165727">
              <a:lnSpc>
                <a:spcPct val="90000"/>
              </a:lnSpc>
              <a:spcAft>
                <a:spcPts val="441"/>
              </a:spcAft>
              <a:buFont typeface="Arial" panose="020B0604020202020204" pitchFamily="34" charset="0"/>
              <a:buChar char="•"/>
            </a:pPr>
            <a:r>
              <a:rPr lang="en-US" sz="1471" spc="-37" dirty="0" smtClean="0">
                <a:solidFill>
                  <a:schemeClr val="bg1"/>
                </a:solidFill>
                <a:latin typeface="Segoe UI Light"/>
              </a:rPr>
              <a:t>Default licensing model for all Windows Store for Business apps</a:t>
            </a:r>
            <a:endParaRPr lang="en-US" sz="1471" spc="-37" dirty="0">
              <a:solidFill>
                <a:schemeClr val="bg1"/>
              </a:solidFill>
              <a:latin typeface="Segoe UI Light"/>
            </a:endParaRPr>
          </a:p>
        </p:txBody>
      </p:sp>
      <p:sp>
        <p:nvSpPr>
          <p:cNvPr id="17" name="Rectangle 16"/>
          <p:cNvSpPr/>
          <p:nvPr/>
        </p:nvSpPr>
        <p:spPr bwMode="auto">
          <a:xfrm>
            <a:off x="349142" y="3636138"/>
            <a:ext cx="1328998" cy="89252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8" tIns="107542" rIns="134428" bIns="107542" numCol="1" spcCol="0" rtlCol="0" fromWordArt="0" anchor="ctr" anchorCtr="0" forceAA="0" compatLnSpc="1">
            <a:prstTxWarp prst="textNoShape">
              <a:avLst/>
            </a:prstTxWarp>
            <a:noAutofit/>
          </a:bodyPr>
          <a:lstStyle/>
          <a:p>
            <a:pPr algn="ctr" defTabSz="685533" fontAlgn="base">
              <a:lnSpc>
                <a:spcPct val="90000"/>
              </a:lnSpc>
              <a:spcBef>
                <a:spcPct val="0"/>
              </a:spcBef>
              <a:spcAft>
                <a:spcPct val="0"/>
              </a:spcAft>
            </a:pPr>
            <a:r>
              <a:rPr lang="en-US" sz="1200" spc="-37" dirty="0">
                <a:solidFill>
                  <a:schemeClr val="bg1"/>
                </a:solidFill>
                <a:latin typeface="Segoe UI Light"/>
                <a:ea typeface="Segoe UI" pitchFamily="34" charset="0"/>
                <a:cs typeface="Segoe UI" pitchFamily="34" charset="0"/>
              </a:rPr>
              <a:t>Private </a:t>
            </a:r>
            <a:r>
              <a:rPr lang="en-US" sz="1200" spc="-37" dirty="0" smtClean="0">
                <a:solidFill>
                  <a:schemeClr val="bg1"/>
                </a:solidFill>
                <a:latin typeface="Segoe UI Light"/>
                <a:ea typeface="Segoe UI" pitchFamily="34" charset="0"/>
                <a:cs typeface="Segoe UI" pitchFamily="34" charset="0"/>
              </a:rPr>
              <a:t>store</a:t>
            </a:r>
            <a:endParaRPr lang="en-US" sz="1200" spc="-37" dirty="0">
              <a:solidFill>
                <a:schemeClr val="bg1"/>
              </a:solidFill>
              <a:latin typeface="Segoe UI Light"/>
              <a:ea typeface="Segoe UI" pitchFamily="34" charset="0"/>
              <a:cs typeface="Segoe UI" pitchFamily="34" charset="0"/>
            </a:endParaRPr>
          </a:p>
        </p:txBody>
      </p:sp>
      <p:sp>
        <p:nvSpPr>
          <p:cNvPr id="18" name="Rectangle 17"/>
          <p:cNvSpPr/>
          <p:nvPr/>
        </p:nvSpPr>
        <p:spPr bwMode="auto">
          <a:xfrm>
            <a:off x="1761503" y="3636138"/>
            <a:ext cx="1320619" cy="89252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8" tIns="107542" rIns="134428" bIns="107542" numCol="1" spcCol="0" rtlCol="0" fromWordArt="0" anchor="ctr" anchorCtr="0" forceAA="0" compatLnSpc="1">
            <a:prstTxWarp prst="textNoShape">
              <a:avLst/>
            </a:prstTxWarp>
            <a:noAutofit/>
          </a:bodyPr>
          <a:lstStyle/>
          <a:p>
            <a:pPr algn="ctr" defTabSz="685533" fontAlgn="base">
              <a:lnSpc>
                <a:spcPct val="90000"/>
              </a:lnSpc>
              <a:spcBef>
                <a:spcPct val="0"/>
              </a:spcBef>
              <a:spcAft>
                <a:spcPct val="0"/>
              </a:spcAft>
            </a:pPr>
            <a:r>
              <a:rPr lang="en-US" sz="1200" spc="-37" dirty="0">
                <a:solidFill>
                  <a:schemeClr val="bg1"/>
                </a:solidFill>
                <a:latin typeface="Segoe UI Light"/>
                <a:ea typeface="Segoe UI" pitchFamily="34" charset="0"/>
                <a:cs typeface="Segoe UI" pitchFamily="34" charset="0"/>
              </a:rPr>
              <a:t>Direct Assignment </a:t>
            </a:r>
          </a:p>
        </p:txBody>
      </p:sp>
      <p:sp>
        <p:nvSpPr>
          <p:cNvPr id="19" name="Rectangle 18"/>
          <p:cNvSpPr/>
          <p:nvPr/>
        </p:nvSpPr>
        <p:spPr bwMode="auto">
          <a:xfrm>
            <a:off x="3165489" y="3636138"/>
            <a:ext cx="1328998" cy="89252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8" tIns="107542" rIns="134428" bIns="107542" numCol="1" spcCol="0" rtlCol="0" fromWordArt="0" anchor="ctr" anchorCtr="0" forceAA="0" compatLnSpc="1">
            <a:prstTxWarp prst="textNoShape">
              <a:avLst/>
            </a:prstTxWarp>
            <a:noAutofit/>
          </a:bodyPr>
          <a:lstStyle/>
          <a:p>
            <a:pPr algn="ctr" defTabSz="685533" fontAlgn="base">
              <a:lnSpc>
                <a:spcPct val="90000"/>
              </a:lnSpc>
              <a:spcBef>
                <a:spcPct val="0"/>
              </a:spcBef>
              <a:spcAft>
                <a:spcPct val="0"/>
              </a:spcAft>
            </a:pPr>
            <a:r>
              <a:rPr lang="en-US" sz="1200" spc="-37" dirty="0" smtClean="0">
                <a:solidFill>
                  <a:schemeClr val="bg1"/>
                </a:solidFill>
                <a:latin typeface="Segoe UI Light"/>
                <a:ea typeface="Segoe UI" pitchFamily="34" charset="0"/>
                <a:cs typeface="Segoe UI" pitchFamily="34" charset="0"/>
              </a:rPr>
              <a:t>MDM/EMM Solutions</a:t>
            </a:r>
            <a:endParaRPr lang="en-US" sz="1200" spc="-37" dirty="0">
              <a:solidFill>
                <a:schemeClr val="bg1"/>
              </a:solidFill>
              <a:latin typeface="Segoe UI Light"/>
              <a:ea typeface="Segoe UI" pitchFamily="34" charset="0"/>
              <a:cs typeface="Segoe UI" pitchFamily="34" charset="0"/>
            </a:endParaRPr>
          </a:p>
        </p:txBody>
      </p:sp>
      <p:sp>
        <p:nvSpPr>
          <p:cNvPr id="20" name="TextBox 19"/>
          <p:cNvSpPr txBox="1"/>
          <p:nvPr/>
        </p:nvSpPr>
        <p:spPr>
          <a:xfrm>
            <a:off x="353323" y="958196"/>
            <a:ext cx="3909020" cy="339482"/>
          </a:xfrm>
          <a:prstGeom prst="rect">
            <a:avLst/>
          </a:prstGeom>
          <a:noFill/>
        </p:spPr>
        <p:txBody>
          <a:bodyPr wrap="square" lIns="0" tIns="0" rIns="0" bIns="67213" rtlCol="0">
            <a:spAutoFit/>
          </a:bodyPr>
          <a:lstStyle/>
          <a:p>
            <a:r>
              <a:rPr lang="en-US" sz="1765" spc="-37" dirty="0" smtClean="0">
                <a:solidFill>
                  <a:schemeClr val="accent1"/>
                </a:solidFill>
                <a:latin typeface="Segoe UI Light"/>
                <a:cs typeface="Segoe UI Semibold" panose="020B0702040204020203" pitchFamily="34" charset="0"/>
              </a:rPr>
              <a:t>Online</a:t>
            </a:r>
            <a:endParaRPr lang="en-US" sz="1765" spc="-37" dirty="0">
              <a:solidFill>
                <a:schemeClr val="accent1"/>
              </a:solidFill>
              <a:latin typeface="Segoe UI Light"/>
              <a:cs typeface="Segoe UI Semibold" panose="020B0702040204020203" pitchFamily="34" charset="0"/>
            </a:endParaRPr>
          </a:p>
        </p:txBody>
      </p:sp>
    </p:spTree>
    <p:extLst>
      <p:ext uri="{BB962C8B-B14F-4D97-AF65-F5344CB8AC3E}">
        <p14:creationId xmlns:p14="http://schemas.microsoft.com/office/powerpoint/2010/main" val="74280585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12057" y="1631419"/>
            <a:ext cx="7394337" cy="795731"/>
          </a:xfrm>
        </p:spPr>
        <p:txBody>
          <a:bodyPr/>
          <a:lstStyle/>
          <a:p>
            <a:r>
              <a:rPr lang="en-GB" dirty="0" smtClean="0"/>
              <a:t>Demo: Side loading</a:t>
            </a:r>
            <a:endParaRPr lang="en-GB" dirty="0"/>
          </a:p>
        </p:txBody>
      </p:sp>
      <p:sp>
        <p:nvSpPr>
          <p:cNvPr id="5" name="Text Placeholder 4"/>
          <p:cNvSpPr>
            <a:spLocks noGrp="1"/>
          </p:cNvSpPr>
          <p:nvPr>
            <p:ph type="body" sz="quarter" idx="12"/>
          </p:nvPr>
        </p:nvSpPr>
        <p:spPr/>
        <p:txBody>
          <a:bodyPr/>
          <a:lstStyle/>
          <a:p>
            <a:endParaRPr lang="en-GB" dirty="0"/>
          </a:p>
        </p:txBody>
      </p:sp>
      <p:sp>
        <p:nvSpPr>
          <p:cNvPr id="6" name="Text Placeholder 5"/>
          <p:cNvSpPr>
            <a:spLocks noGrp="1"/>
          </p:cNvSpPr>
          <p:nvPr>
            <p:ph type="body" sz="quarter" idx="16"/>
          </p:nvPr>
        </p:nvSpPr>
        <p:spPr/>
        <p:txBody>
          <a:bodyPr/>
          <a:lstStyle/>
          <a:p>
            <a:endParaRPr lang="en-GB" dirty="0"/>
          </a:p>
        </p:txBody>
      </p:sp>
    </p:spTree>
    <p:extLst>
      <p:ext uri="{BB962C8B-B14F-4D97-AF65-F5344CB8AC3E}">
        <p14:creationId xmlns:p14="http://schemas.microsoft.com/office/powerpoint/2010/main" val="3979967217"/>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1929" y="1629953"/>
            <a:ext cx="8727759" cy="1883593"/>
          </a:xfrm>
        </p:spPr>
        <p:txBody>
          <a:bodyPr/>
          <a:lstStyle/>
          <a:p>
            <a:r>
              <a:rPr lang="en-US" dirty="0" smtClean="0"/>
              <a:t>Sign up today</a:t>
            </a:r>
            <a:br>
              <a:rPr lang="en-US" dirty="0" smtClean="0"/>
            </a:br>
            <a:r>
              <a:rPr lang="en-US" dirty="0"/>
              <a:t/>
            </a:r>
            <a:br>
              <a:rPr lang="en-US" dirty="0"/>
            </a:br>
            <a:r>
              <a:rPr lang="en-US" b="0" dirty="0" smtClean="0"/>
              <a:t>microsoft.com/business-store</a:t>
            </a:r>
            <a:endParaRPr lang="en-US" b="0" dirty="0"/>
          </a:p>
        </p:txBody>
      </p:sp>
    </p:spTree>
    <p:extLst>
      <p:ext uri="{BB962C8B-B14F-4D97-AF65-F5344CB8AC3E}">
        <p14:creationId xmlns:p14="http://schemas.microsoft.com/office/powerpoint/2010/main" val="637365107"/>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67804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01928" y="154115"/>
            <a:ext cx="8942071" cy="736600"/>
          </a:xfrm>
        </p:spPr>
        <p:txBody>
          <a:bodyPr/>
          <a:lstStyle/>
          <a:p>
            <a:r>
              <a:rPr lang="en-US" dirty="0" smtClean="0"/>
              <a:t>Windows Store for Business</a:t>
            </a:r>
            <a:br>
              <a:rPr lang="en-US" dirty="0" smtClean="0"/>
            </a:br>
            <a:endParaRPr lang="en-US" sz="1200" b="0" dirty="0"/>
          </a:p>
        </p:txBody>
      </p:sp>
      <p:sp>
        <p:nvSpPr>
          <p:cNvPr id="9" name="Content Placeholder 8"/>
          <p:cNvSpPr>
            <a:spLocks noGrp="1"/>
          </p:cNvSpPr>
          <p:nvPr>
            <p:ph sz="quarter" idx="14"/>
          </p:nvPr>
        </p:nvSpPr>
        <p:spPr/>
        <p:txBody>
          <a:bodyPr/>
          <a:lstStyle/>
          <a:p>
            <a:r>
              <a:rPr lang="en-US" dirty="0"/>
              <a:t>One place for IT </a:t>
            </a:r>
            <a:r>
              <a:rPr lang="en-US" dirty="0" smtClean="0"/>
              <a:t>professionals to </a:t>
            </a:r>
            <a:r>
              <a:rPr lang="en-US" dirty="0"/>
              <a:t>find, acquire, manage, and distribute apps </a:t>
            </a:r>
            <a:r>
              <a:rPr lang="en-US" dirty="0" smtClean="0"/>
              <a:t>in volume to </a:t>
            </a:r>
            <a:r>
              <a:rPr lang="en-US" dirty="0"/>
              <a:t>Windows 10 </a:t>
            </a:r>
            <a:r>
              <a:rPr lang="en-US" dirty="0" smtClean="0"/>
              <a:t>devices</a:t>
            </a:r>
          </a:p>
          <a:p>
            <a:r>
              <a:rPr lang="en-US" dirty="0" smtClean="0"/>
              <a:t>Features </a:t>
            </a:r>
            <a:r>
              <a:rPr lang="en-US" dirty="0"/>
              <a:t>Windows apps for business and educational users</a:t>
            </a:r>
          </a:p>
          <a:p>
            <a:r>
              <a:rPr lang="en-US" dirty="0" smtClean="0"/>
              <a:t>Helps to manage Windows Store and custom line-of-business apps in one place</a:t>
            </a:r>
            <a:endParaRPr lang="en-US" dirty="0"/>
          </a:p>
          <a:p>
            <a:endParaRPr lang="en-US" dirty="0"/>
          </a:p>
        </p:txBody>
      </p:sp>
    </p:spTree>
    <p:extLst>
      <p:ext uri="{BB962C8B-B14F-4D97-AF65-F5344CB8AC3E}">
        <p14:creationId xmlns:p14="http://schemas.microsoft.com/office/powerpoint/2010/main" val="2087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999" dirty="0"/>
              <a:t>Windows Store for Business </a:t>
            </a:r>
            <a:endParaRPr lang="en-US" sz="3999" dirty="0">
              <a:latin typeface="+mj-lt"/>
              <a:cs typeface="+mj-cs"/>
            </a:endParaRPr>
          </a:p>
        </p:txBody>
      </p:sp>
      <p:sp>
        <p:nvSpPr>
          <p:cNvPr id="2" name="Text Placeholder 1"/>
          <p:cNvSpPr>
            <a:spLocks noGrp="1"/>
          </p:cNvSpPr>
          <p:nvPr>
            <p:ph type="body" sz="quarter" idx="12"/>
          </p:nvPr>
        </p:nvSpPr>
        <p:spPr/>
        <p:txBody>
          <a:bodyPr/>
          <a:lstStyle/>
          <a:p>
            <a:r>
              <a:rPr lang="en-US" dirty="0" smtClean="0"/>
              <a:t>The personas</a:t>
            </a:r>
            <a:endParaRPr lang="en-US" dirty="0"/>
          </a:p>
        </p:txBody>
      </p:sp>
      <p:sp>
        <p:nvSpPr>
          <p:cNvPr id="3" name="Text Placeholder 2"/>
          <p:cNvSpPr>
            <a:spLocks noGrp="1"/>
          </p:cNvSpPr>
          <p:nvPr>
            <p:ph type="body" sz="quarter" idx="16"/>
          </p:nvPr>
        </p:nvSpPr>
        <p:spPr/>
        <p:txBody>
          <a:bodyPr/>
          <a:lstStyle/>
          <a:p>
            <a:endParaRPr lang="en-US" dirty="0"/>
          </a:p>
        </p:txBody>
      </p:sp>
      <p:sp>
        <p:nvSpPr>
          <p:cNvPr id="9" name="Rectangle 8">
            <a:hlinkClick r:id="" action="ppaction://noaction"/>
          </p:cNvPr>
          <p:cNvSpPr/>
          <p:nvPr/>
        </p:nvSpPr>
        <p:spPr>
          <a:xfrm>
            <a:off x="311085" y="2665326"/>
            <a:ext cx="3293894" cy="1835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0834" tIns="80666" rIns="100834" bIns="80666" numCol="1" spcCol="0" rtlCol="0" fromWordArt="0" anchor="t" anchorCtr="0" forceAA="0" compatLnSpc="1">
            <a:prstTxWarp prst="textNoShape">
              <a:avLst/>
            </a:prstTxWarp>
            <a:noAutofit/>
          </a:bodyPr>
          <a:lstStyle/>
          <a:p>
            <a:pPr algn="ctr" defTabSz="685714">
              <a:lnSpc>
                <a:spcPct val="90000"/>
              </a:lnSpc>
              <a:spcBef>
                <a:spcPts val="441"/>
              </a:spcBef>
            </a:pPr>
            <a:endParaRPr lang="en-US" sz="1471" dirty="0">
              <a:solidFill>
                <a:srgbClr val="FFFFFF"/>
              </a:solidFill>
            </a:endParaRPr>
          </a:p>
        </p:txBody>
      </p:sp>
    </p:spTree>
    <p:extLst>
      <p:ext uri="{BB962C8B-B14F-4D97-AF65-F5344CB8AC3E}">
        <p14:creationId xmlns:p14="http://schemas.microsoft.com/office/powerpoint/2010/main" val="3009529684"/>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09074" y="2401315"/>
            <a:ext cx="2749515" cy="1836702"/>
          </a:xfrm>
          <a:prstGeom prst="rect">
            <a:avLst/>
          </a:prstGeom>
        </p:spPr>
      </p:pic>
      <p:pic>
        <p:nvPicPr>
          <p:cNvPr id="15" name="Picture 1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921331" y="2401315"/>
            <a:ext cx="3730158" cy="2244063"/>
          </a:xfrm>
          <a:prstGeom prst="rect">
            <a:avLst/>
          </a:prstGeom>
        </p:spPr>
      </p:pic>
      <p:sp>
        <p:nvSpPr>
          <p:cNvPr id="27" name="Content Placeholder 26"/>
          <p:cNvSpPr>
            <a:spLocks noGrp="1"/>
          </p:cNvSpPr>
          <p:nvPr>
            <p:ph sz="quarter" idx="14"/>
          </p:nvPr>
        </p:nvSpPr>
        <p:spPr>
          <a:xfrm>
            <a:off x="1795501" y="1612641"/>
            <a:ext cx="1659670" cy="445193"/>
          </a:xfrm>
        </p:spPr>
        <p:txBody>
          <a:bodyPr/>
          <a:lstStyle/>
          <a:p>
            <a:pPr>
              <a:spcBef>
                <a:spcPts val="0"/>
              </a:spcBef>
            </a:pPr>
            <a:r>
              <a:rPr lang="en-US" sz="1400" dirty="0" smtClean="0">
                <a:solidFill>
                  <a:schemeClr val="bg2">
                    <a:lumMod val="75000"/>
                  </a:schemeClr>
                </a:solidFill>
              </a:rPr>
              <a:t>Alice Benton</a:t>
            </a:r>
          </a:p>
          <a:p>
            <a:pPr>
              <a:spcBef>
                <a:spcPts val="0"/>
              </a:spcBef>
            </a:pPr>
            <a:r>
              <a:rPr lang="en-US" sz="1000" dirty="0" smtClean="0">
                <a:solidFill>
                  <a:schemeClr val="bg2">
                    <a:lumMod val="75000"/>
                  </a:schemeClr>
                </a:solidFill>
              </a:rPr>
              <a:t>User</a:t>
            </a:r>
          </a:p>
          <a:p>
            <a:pPr>
              <a:spcBef>
                <a:spcPts val="0"/>
              </a:spcBef>
            </a:pPr>
            <a:r>
              <a:rPr lang="en-US" sz="1000" dirty="0" smtClean="0">
                <a:solidFill>
                  <a:schemeClr val="bg2">
                    <a:lumMod val="75000"/>
                  </a:schemeClr>
                </a:solidFill>
              </a:rPr>
              <a:t>Contoso, Ltd.</a:t>
            </a:r>
          </a:p>
        </p:txBody>
      </p:sp>
      <p:sp>
        <p:nvSpPr>
          <p:cNvPr id="3" name="Title 2"/>
          <p:cNvSpPr>
            <a:spLocks noGrp="1"/>
          </p:cNvSpPr>
          <p:nvPr>
            <p:ph type="title"/>
          </p:nvPr>
        </p:nvSpPr>
        <p:spPr/>
        <p:txBody>
          <a:bodyPr/>
          <a:lstStyle/>
          <a:p>
            <a:r>
              <a:rPr lang="en-US" dirty="0" smtClean="0"/>
              <a:t>Typical user roles</a:t>
            </a:r>
            <a:endParaRPr lang="en-US" dirty="0"/>
          </a:p>
        </p:txBody>
      </p:sp>
      <p:pic>
        <p:nvPicPr>
          <p:cNvPr id="5" name="Picture 4"/>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259653" y="1335994"/>
            <a:ext cx="1553776" cy="1458259"/>
          </a:xfrm>
          <a:prstGeom prst="ellipse">
            <a:avLst/>
          </a:prstGeom>
          <a:ln>
            <a:noFill/>
          </a:ln>
          <a:effectLst>
            <a:softEdge rad="112500"/>
          </a:effectLst>
        </p:spPr>
      </p:pic>
      <p:pic>
        <p:nvPicPr>
          <p:cNvPr id="9" name="Picture 8"/>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4763187" y="1353924"/>
            <a:ext cx="1446307" cy="1440329"/>
          </a:xfrm>
          <a:prstGeom prst="ellipse">
            <a:avLst/>
          </a:prstGeom>
          <a:ln>
            <a:noFill/>
          </a:ln>
          <a:effectLst>
            <a:softEdge rad="112500"/>
          </a:effectLst>
        </p:spPr>
      </p:pic>
      <p:sp>
        <p:nvSpPr>
          <p:cNvPr id="28" name="Content Placeholder 26"/>
          <p:cNvSpPr txBox="1">
            <a:spLocks/>
          </p:cNvSpPr>
          <p:nvPr/>
        </p:nvSpPr>
        <p:spPr>
          <a:xfrm>
            <a:off x="6239485" y="1612641"/>
            <a:ext cx="1659670" cy="445193"/>
          </a:xfrm>
          <a:prstGeom prst="rect">
            <a:avLst/>
          </a:prstGeom>
        </p:spPr>
        <p:txBody>
          <a:bodyPr vert="horz" lIns="137160" tIns="109728" rIns="137160" bIns="109728" rtlCol="0">
            <a:noAutofit/>
          </a:bodyPr>
          <a:lstStyle>
            <a:lvl1pPr marL="0" indent="0" algn="l" defTabSz="685800" rtl="0" eaLnBrk="1" latinLnBrk="0" hangingPunct="1">
              <a:lnSpc>
                <a:spcPct val="90000"/>
              </a:lnSpc>
              <a:spcBef>
                <a:spcPts val="1800"/>
              </a:spcBef>
              <a:buFont typeface="Arial" panose="020B0604020202020204" pitchFamily="34" charset="0"/>
              <a:buNone/>
              <a:defRPr sz="2800" b="0" kern="1200">
                <a:solidFill>
                  <a:schemeClr val="accent1"/>
                </a:solidFill>
                <a:latin typeface="+mj-lt"/>
                <a:ea typeface="+mn-ea"/>
                <a:cs typeface="+mn-cs"/>
              </a:defRPr>
            </a:lvl1pPr>
            <a:lvl2pPr marL="0" indent="0" algn="l" defTabSz="685800" rtl="0" eaLnBrk="1" latinLnBrk="0" hangingPunct="1">
              <a:lnSpc>
                <a:spcPct val="90000"/>
              </a:lnSpc>
              <a:spcBef>
                <a:spcPts val="450"/>
              </a:spcBef>
              <a:buFont typeface="Arial" panose="020B0604020202020204" pitchFamily="34" charset="0"/>
              <a:buNone/>
              <a:defRPr sz="1400" kern="1200">
                <a:solidFill>
                  <a:schemeClr val="tx1"/>
                </a:solidFill>
                <a:latin typeface="+mn-lt"/>
                <a:ea typeface="+mn-ea"/>
                <a:cs typeface="+mn-cs"/>
              </a:defRPr>
            </a:lvl2pPr>
            <a:lvl3pPr marL="175022" indent="-171450" algn="l" defTabSz="685800" rtl="0" eaLnBrk="1" latinLnBrk="0" hangingPunct="1">
              <a:lnSpc>
                <a:spcPct val="90000"/>
              </a:lnSpc>
              <a:spcBef>
                <a:spcPts val="450"/>
              </a:spcBef>
              <a:buFont typeface="Arial" panose="020B0604020202020204" pitchFamily="34" charset="0"/>
              <a:buChar char="•"/>
              <a:defRPr sz="1400" kern="1200">
                <a:solidFill>
                  <a:schemeClr val="tx1"/>
                </a:solidFill>
                <a:latin typeface="+mn-lt"/>
                <a:ea typeface="+mn-ea"/>
                <a:cs typeface="+mn-cs"/>
              </a:defRPr>
            </a:lvl3pPr>
            <a:lvl4pPr marL="342900" indent="-171450" algn="l" defTabSz="685800" rtl="0" eaLnBrk="1" latinLnBrk="0" hangingPunct="1">
              <a:lnSpc>
                <a:spcPct val="90000"/>
              </a:lnSpc>
              <a:spcBef>
                <a:spcPts val="450"/>
              </a:spcBef>
              <a:buFont typeface="Arial" panose="020B0604020202020204" pitchFamily="34" charset="0"/>
              <a:buChar char="•"/>
              <a:defRPr sz="1400" kern="1200">
                <a:solidFill>
                  <a:schemeClr val="tx1"/>
                </a:solidFill>
                <a:latin typeface="+mn-lt"/>
                <a:ea typeface="+mn-ea"/>
                <a:cs typeface="+mn-cs"/>
              </a:defRPr>
            </a:lvl4pPr>
            <a:lvl5pPr marL="517922" indent="-171450" algn="l" defTabSz="685800" rtl="0" eaLnBrk="1" latinLnBrk="0" hangingPunct="1">
              <a:lnSpc>
                <a:spcPct val="90000"/>
              </a:lnSpc>
              <a:spcBef>
                <a:spcPts val="450"/>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a:lstStyle>
          <a:p>
            <a:pPr>
              <a:spcBef>
                <a:spcPts val="0"/>
              </a:spcBef>
            </a:pPr>
            <a:r>
              <a:rPr lang="en-US" sz="1400" dirty="0" smtClean="0">
                <a:solidFill>
                  <a:schemeClr val="bg2">
                    <a:lumMod val="75000"/>
                  </a:schemeClr>
                </a:solidFill>
              </a:rPr>
              <a:t>Jerry Fryer</a:t>
            </a:r>
          </a:p>
          <a:p>
            <a:pPr>
              <a:spcBef>
                <a:spcPts val="0"/>
              </a:spcBef>
            </a:pPr>
            <a:r>
              <a:rPr lang="en-US" sz="1000" dirty="0" smtClean="0">
                <a:solidFill>
                  <a:schemeClr val="bg2">
                    <a:lumMod val="75000"/>
                  </a:schemeClr>
                </a:solidFill>
              </a:rPr>
              <a:t>IT Professional</a:t>
            </a:r>
          </a:p>
          <a:p>
            <a:pPr>
              <a:spcBef>
                <a:spcPts val="0"/>
              </a:spcBef>
            </a:pPr>
            <a:r>
              <a:rPr lang="en-US" sz="1000" dirty="0" smtClean="0">
                <a:solidFill>
                  <a:schemeClr val="bg2">
                    <a:lumMod val="75000"/>
                  </a:schemeClr>
                </a:solidFill>
              </a:rPr>
              <a:t>Contoso, Ltd.</a:t>
            </a:r>
          </a:p>
        </p:txBody>
      </p:sp>
      <p:pic>
        <p:nvPicPr>
          <p:cNvPr id="11" name="Picture 10"/>
          <p:cNvPicPr>
            <a:picLocks noChangeAspect="1"/>
          </p:cNvPicPr>
          <p:nvPr/>
        </p:nvPicPr>
        <p:blipFill>
          <a:blip r:embed="rId7"/>
          <a:stretch>
            <a:fillRect/>
          </a:stretch>
        </p:blipFill>
        <p:spPr>
          <a:xfrm>
            <a:off x="3663046" y="2989317"/>
            <a:ext cx="1315536" cy="1315536"/>
          </a:xfrm>
          <a:prstGeom prst="rect">
            <a:avLst/>
          </a:prstGeom>
        </p:spPr>
      </p:pic>
    </p:spTree>
    <p:extLst>
      <p:ext uri="{BB962C8B-B14F-4D97-AF65-F5344CB8AC3E}">
        <p14:creationId xmlns:p14="http://schemas.microsoft.com/office/powerpoint/2010/main" val="2877107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12057" y="1020355"/>
            <a:ext cx="7394337" cy="1406795"/>
          </a:xfrm>
        </p:spPr>
        <p:txBody>
          <a:bodyPr/>
          <a:lstStyle/>
          <a:p>
            <a:r>
              <a:rPr lang="en-GB" dirty="0" smtClean="0"/>
              <a:t>Demo: Windows Store for Business</a:t>
            </a:r>
            <a:endParaRPr lang="en-GB" dirty="0"/>
          </a:p>
        </p:txBody>
      </p:sp>
      <p:sp>
        <p:nvSpPr>
          <p:cNvPr id="5" name="Text Placeholder 4"/>
          <p:cNvSpPr>
            <a:spLocks noGrp="1"/>
          </p:cNvSpPr>
          <p:nvPr>
            <p:ph type="body" sz="quarter" idx="12"/>
          </p:nvPr>
        </p:nvSpPr>
        <p:spPr/>
        <p:txBody>
          <a:bodyPr/>
          <a:lstStyle/>
          <a:p>
            <a:r>
              <a:rPr lang="en-GB" dirty="0" smtClean="0"/>
              <a:t>What does Alice see?</a:t>
            </a:r>
            <a:endParaRPr lang="en-GB" dirty="0"/>
          </a:p>
        </p:txBody>
      </p:sp>
      <p:sp>
        <p:nvSpPr>
          <p:cNvPr id="6" name="Text Placeholder 5"/>
          <p:cNvSpPr>
            <a:spLocks noGrp="1"/>
          </p:cNvSpPr>
          <p:nvPr>
            <p:ph type="body" sz="quarter" idx="16"/>
          </p:nvPr>
        </p:nvSpPr>
        <p:spPr/>
        <p:txBody>
          <a:bodyPr/>
          <a:lstStyle/>
          <a:p>
            <a:r>
              <a:rPr lang="en-GB" dirty="0" smtClean="0"/>
              <a:t>Client for the PC</a:t>
            </a:r>
            <a:endParaRPr lang="en-GB" dirty="0"/>
          </a:p>
        </p:txBody>
      </p:sp>
    </p:spTree>
    <p:extLst>
      <p:ext uri="{BB962C8B-B14F-4D97-AF65-F5344CB8AC3E}">
        <p14:creationId xmlns:p14="http://schemas.microsoft.com/office/powerpoint/2010/main" val="4079223771"/>
      </p:ext>
    </p:extLst>
  </p:cSld>
  <p:clrMapOvr>
    <a:masterClrMapping/>
  </p:clrMapOvr>
  <mc:AlternateContent xmlns:mc="http://schemas.openxmlformats.org/markup-compatibility/2006" xmlns:p14="http://schemas.microsoft.com/office/powerpoint/2010/main">
    <mc:Choice Requires="p14">
      <p:transition p14:dur="250">
        <p14:reveal/>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115268" y="273359"/>
            <a:ext cx="6913463" cy="4596782"/>
          </a:xfrm>
          <a:prstGeom prst="rect">
            <a:avLst/>
          </a:prstGeom>
        </p:spPr>
      </p:pic>
    </p:spTree>
    <p:extLst>
      <p:ext uri="{BB962C8B-B14F-4D97-AF65-F5344CB8AC3E}">
        <p14:creationId xmlns:p14="http://schemas.microsoft.com/office/powerpoint/2010/main" val="143646579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115268" y="273359"/>
            <a:ext cx="6913463" cy="4596782"/>
          </a:xfrm>
          <a:prstGeom prst="rect">
            <a:avLst/>
          </a:prstGeom>
        </p:spPr>
      </p:pic>
      <p:grpSp>
        <p:nvGrpSpPr>
          <p:cNvPr id="2" name="Group 1"/>
          <p:cNvGrpSpPr/>
          <p:nvPr/>
        </p:nvGrpSpPr>
        <p:grpSpPr>
          <a:xfrm>
            <a:off x="4133230" y="1106743"/>
            <a:ext cx="973986" cy="577528"/>
            <a:chOff x="4899947" y="1504751"/>
            <a:chExt cx="1324689" cy="785478"/>
          </a:xfrm>
        </p:grpSpPr>
        <p:sp>
          <p:nvSpPr>
            <p:cNvPr id="6" name="Right Arrow 5"/>
            <p:cNvSpPr/>
            <p:nvPr/>
          </p:nvSpPr>
          <p:spPr>
            <a:xfrm rot="13415844">
              <a:off x="5448653" y="1833029"/>
              <a:ext cx="775983" cy="457200"/>
            </a:xfrm>
            <a:prstGeom prst="rightArrow">
              <a:avLst>
                <a:gd name="adj1" fmla="val 50000"/>
                <a:gd name="adj2" fmla="val 100000"/>
              </a:avLst>
            </a:prstGeom>
            <a:solidFill>
              <a:schemeClr val="accent6"/>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0848" tIns="80678" rIns="100848" bIns="80678" numCol="1" spcCol="0" rtlCol="0" fromWordArt="0" anchor="t" anchorCtr="0" forceAA="0" compatLnSpc="1">
              <a:prstTxWarp prst="textNoShape">
                <a:avLst/>
              </a:prstTxWarp>
              <a:noAutofit/>
            </a:bodyPr>
            <a:lstStyle/>
            <a:p>
              <a:pPr algn="ctr">
                <a:lnSpc>
                  <a:spcPct val="90000"/>
                </a:lnSpc>
                <a:spcBef>
                  <a:spcPts val="441"/>
                </a:spcBef>
              </a:pPr>
              <a:endParaRPr lang="en-US" sz="1471" dirty="0" err="1"/>
            </a:p>
          </p:txBody>
        </p:sp>
        <p:sp>
          <p:nvSpPr>
            <p:cNvPr id="7" name="Rounded Rectangle 6"/>
            <p:cNvSpPr/>
            <p:nvPr/>
          </p:nvSpPr>
          <p:spPr>
            <a:xfrm>
              <a:off x="4899947" y="1504751"/>
              <a:ext cx="608724" cy="232282"/>
            </a:xfrm>
            <a:prstGeom prst="roundRect">
              <a:avLst/>
            </a:prstGeom>
            <a:noFill/>
            <a:ln w="381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0848" tIns="80678" rIns="100848" bIns="80678" numCol="1" spcCol="0" rtlCol="0" fromWordArt="0" anchor="t" anchorCtr="0" forceAA="0" compatLnSpc="1">
              <a:prstTxWarp prst="textNoShape">
                <a:avLst/>
              </a:prstTxWarp>
              <a:noAutofit/>
            </a:bodyPr>
            <a:lstStyle/>
            <a:p>
              <a:pPr algn="ctr">
                <a:lnSpc>
                  <a:spcPct val="90000"/>
                </a:lnSpc>
                <a:spcBef>
                  <a:spcPts val="441"/>
                </a:spcBef>
              </a:pPr>
              <a:endParaRPr lang="en-US" sz="1471" dirty="0" err="1"/>
            </a:p>
          </p:txBody>
        </p:sp>
      </p:grpSp>
    </p:spTree>
    <p:extLst>
      <p:ext uri="{BB962C8B-B14F-4D97-AF65-F5344CB8AC3E}">
        <p14:creationId xmlns:p14="http://schemas.microsoft.com/office/powerpoint/2010/main" val="30802006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87395" y="244001"/>
            <a:ext cx="6963032" cy="4651369"/>
          </a:xfrm>
          <a:prstGeom prst="rect">
            <a:avLst/>
          </a:prstGeom>
        </p:spPr>
      </p:pic>
    </p:spTree>
    <p:extLst>
      <p:ext uri="{BB962C8B-B14F-4D97-AF65-F5344CB8AC3E}">
        <p14:creationId xmlns:p14="http://schemas.microsoft.com/office/powerpoint/2010/main" val="2733700057"/>
      </p:ext>
    </p:extLst>
  </p:cSld>
  <p:clrMapOvr>
    <a:masterClrMapping/>
  </p:clrMapOvr>
  <p:transition>
    <p:fade/>
  </p:transition>
</p:sld>
</file>

<file path=ppt/theme/theme1.xml><?xml version="1.0" encoding="utf-8"?>
<a:theme xmlns:a="http://schemas.openxmlformats.org/drawingml/2006/main" name="Windows Threshold">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Custom 32">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theme>
</file>

<file path=ppt/theme/theme2.xml><?xml version="1.0" encoding="utf-8"?>
<a:theme xmlns:a="http://schemas.openxmlformats.org/drawingml/2006/main" name="BUILD WHITE TEMPLATE">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49F2FD16-922B-4720-BA86-EE176860044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1146</Words>
  <Application>Microsoft Office PowerPoint</Application>
  <PresentationFormat>On-screen Show (16:9)</PresentationFormat>
  <Paragraphs>109</Paragraphs>
  <Slides>24</Slides>
  <Notes>18</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Arial</vt:lpstr>
      <vt:lpstr>Segoe Pro</vt:lpstr>
      <vt:lpstr>Segoe UI</vt:lpstr>
      <vt:lpstr>Segoe UI Light</vt:lpstr>
      <vt:lpstr>Segoe UI Semibold</vt:lpstr>
      <vt:lpstr>Segoe UI Semilight</vt:lpstr>
      <vt:lpstr>Wingdings</vt:lpstr>
      <vt:lpstr>Windows Threshold</vt:lpstr>
      <vt:lpstr>BUILD WHITE TEMPLATE</vt:lpstr>
      <vt:lpstr>PowerPoint Presentation</vt:lpstr>
      <vt:lpstr>Organizational needs</vt:lpstr>
      <vt:lpstr>Windows Store for Business </vt:lpstr>
      <vt:lpstr>Windows Store for Business </vt:lpstr>
      <vt:lpstr>Typical user roles</vt:lpstr>
      <vt:lpstr>Demo: Windows Store for Business</vt:lpstr>
      <vt:lpstr>PowerPoint Presentation</vt:lpstr>
      <vt:lpstr>PowerPoint Presentation</vt:lpstr>
      <vt:lpstr>PowerPoint Presentation</vt:lpstr>
      <vt:lpstr>PowerPoint Presentation</vt:lpstr>
      <vt:lpstr>Demo: Windows Store for Business</vt:lpstr>
      <vt:lpstr>PowerPoint Presentation</vt:lpstr>
      <vt:lpstr>PowerPoint Presentation</vt:lpstr>
      <vt:lpstr>PowerPoint Presentation</vt:lpstr>
      <vt:lpstr>PowerPoint Presentation</vt:lpstr>
      <vt:lpstr>Demo: Windows Store for Business</vt:lpstr>
      <vt:lpstr>PowerPoint Presentation</vt:lpstr>
      <vt:lpstr>PowerPoint Presentation</vt:lpstr>
      <vt:lpstr>PowerPoint Presentation</vt:lpstr>
      <vt:lpstr>Demo: Windows Store for Business</vt:lpstr>
      <vt:lpstr>Flexible licensing app model  </vt:lpstr>
      <vt:lpstr>Demo: Side loading</vt:lpstr>
      <vt:lpstr>Sign up today  microsoft.com/business-store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2015-12-15T02:30:46Z</dcterms:created>
  <dcterms:modified xsi:type="dcterms:W3CDTF">2015-12-16T06:02:45Z</dcterms:modified>
</cp:coreProperties>
</file>

<file path=docProps/thumbnail.jpeg>
</file>